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03" r:id="rId2"/>
    <p:sldId id="404" r:id="rId3"/>
    <p:sldId id="399" r:id="rId4"/>
    <p:sldId id="407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CCECFF"/>
    <a:srgbClr val="FF0000"/>
    <a:srgbClr val="003300"/>
    <a:srgbClr val="66FFFF"/>
    <a:srgbClr val="FF0066"/>
    <a:srgbClr val="FF6600"/>
    <a:srgbClr val="339933"/>
    <a:srgbClr val="D9D9D9"/>
    <a:srgbClr val="00B0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Copyright©2023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7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しーっのイラスト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914" name="グループ化 913">
            <a:extLst>
              <a:ext uri="{FF2B5EF4-FFF2-40B4-BE49-F238E27FC236}">
                <a16:creationId xmlns:a16="http://schemas.microsoft.com/office/drawing/2014/main" id="{B4B6CD48-95DE-AD89-9C2E-517C08A3AB06}"/>
              </a:ext>
            </a:extLst>
          </p:cNvPr>
          <p:cNvGrpSpPr/>
          <p:nvPr/>
        </p:nvGrpSpPr>
        <p:grpSpPr>
          <a:xfrm>
            <a:off x="1189575" y="3838581"/>
            <a:ext cx="1637333" cy="2658223"/>
            <a:chOff x="-1039154" y="3360821"/>
            <a:chExt cx="1637333" cy="2658223"/>
          </a:xfrm>
        </p:grpSpPr>
        <p:sp>
          <p:nvSpPr>
            <p:cNvPr id="915" name="台形 914">
              <a:extLst>
                <a:ext uri="{FF2B5EF4-FFF2-40B4-BE49-F238E27FC236}">
                  <a16:creationId xmlns:a16="http://schemas.microsoft.com/office/drawing/2014/main" id="{92F10B83-A489-D9F5-35F8-764B248C0D0C}"/>
                </a:ext>
              </a:extLst>
            </p:cNvPr>
            <p:cNvSpPr/>
            <p:nvPr/>
          </p:nvSpPr>
          <p:spPr bwMode="auto">
            <a:xfrm>
              <a:off x="-367605" y="48120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16" name="グループ化 915">
              <a:extLst>
                <a:ext uri="{FF2B5EF4-FFF2-40B4-BE49-F238E27FC236}">
                  <a16:creationId xmlns:a16="http://schemas.microsoft.com/office/drawing/2014/main" id="{9BDC8F68-DC24-71CC-3546-895AE0467D17}"/>
                </a:ext>
              </a:extLst>
            </p:cNvPr>
            <p:cNvGrpSpPr/>
            <p:nvPr/>
          </p:nvGrpSpPr>
          <p:grpSpPr>
            <a:xfrm>
              <a:off x="-910065" y="5010168"/>
              <a:ext cx="1391812" cy="906412"/>
              <a:chOff x="801849" y="5067255"/>
              <a:chExt cx="1487590" cy="906412"/>
            </a:xfrm>
            <a:solidFill>
              <a:srgbClr val="FFFF00"/>
            </a:solidFill>
          </p:grpSpPr>
          <p:sp>
            <p:nvSpPr>
              <p:cNvPr id="942" name="四角形: 上の 2 つの角を丸める 941">
                <a:extLst>
                  <a:ext uri="{FF2B5EF4-FFF2-40B4-BE49-F238E27FC236}">
                    <a16:creationId xmlns:a16="http://schemas.microsoft.com/office/drawing/2014/main" id="{2A8A123B-3CD7-230E-1A60-EB6685C6EBA9}"/>
                  </a:ext>
                </a:extLst>
              </p:cNvPr>
              <p:cNvSpPr/>
              <p:nvPr/>
            </p:nvSpPr>
            <p:spPr bwMode="auto">
              <a:xfrm>
                <a:off x="801849" y="5067255"/>
                <a:ext cx="1487590" cy="90641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943" name="直線コネクタ 942">
                <a:extLst>
                  <a:ext uri="{FF2B5EF4-FFF2-40B4-BE49-F238E27FC236}">
                    <a16:creationId xmlns:a16="http://schemas.microsoft.com/office/drawing/2014/main" id="{DD658C37-4FD9-194C-DDDB-425C5EAB423E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917" name="グループ化 916">
              <a:extLst>
                <a:ext uri="{FF2B5EF4-FFF2-40B4-BE49-F238E27FC236}">
                  <a16:creationId xmlns:a16="http://schemas.microsoft.com/office/drawing/2014/main" id="{CF01AC2F-05D1-A2D6-CE62-9E9C0C6010EA}"/>
                </a:ext>
              </a:extLst>
            </p:cNvPr>
            <p:cNvGrpSpPr/>
            <p:nvPr/>
          </p:nvGrpSpPr>
          <p:grpSpPr>
            <a:xfrm>
              <a:off x="-1039154" y="3360821"/>
              <a:ext cx="1637333" cy="1675818"/>
              <a:chOff x="4807712" y="1311209"/>
              <a:chExt cx="1637333" cy="1675818"/>
            </a:xfrm>
          </p:grpSpPr>
          <p:sp>
            <p:nvSpPr>
              <p:cNvPr id="927" name="楕円 926">
                <a:extLst>
                  <a:ext uri="{FF2B5EF4-FFF2-40B4-BE49-F238E27FC236}">
                    <a16:creationId xmlns:a16="http://schemas.microsoft.com/office/drawing/2014/main" id="{F40FAC19-BAFE-6E57-4C1E-C81A9E4D41CE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28" name="フリーフォーム: 図形 927">
                <a:extLst>
                  <a:ext uri="{FF2B5EF4-FFF2-40B4-BE49-F238E27FC236}">
                    <a16:creationId xmlns:a16="http://schemas.microsoft.com/office/drawing/2014/main" id="{9A850B32-B9D6-C0D0-4063-978D79B024FD}"/>
                  </a:ext>
                </a:extLst>
              </p:cNvPr>
              <p:cNvSpPr/>
              <p:nvPr/>
            </p:nvSpPr>
            <p:spPr bwMode="auto">
              <a:xfrm>
                <a:off x="4807712" y="1808820"/>
                <a:ext cx="1637333" cy="1178207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29" name="楕円 928">
                <a:extLst>
                  <a:ext uri="{FF2B5EF4-FFF2-40B4-BE49-F238E27FC236}">
                    <a16:creationId xmlns:a16="http://schemas.microsoft.com/office/drawing/2014/main" id="{6F792C61-67A8-0F95-BAE2-9A4A843F11CC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0" name="楕円 929">
                <a:extLst>
                  <a:ext uri="{FF2B5EF4-FFF2-40B4-BE49-F238E27FC236}">
                    <a16:creationId xmlns:a16="http://schemas.microsoft.com/office/drawing/2014/main" id="{D6504CE4-D8C1-5B39-242A-9932E84CB33F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1" name="楕円 930">
                <a:extLst>
                  <a:ext uri="{FF2B5EF4-FFF2-40B4-BE49-F238E27FC236}">
                    <a16:creationId xmlns:a16="http://schemas.microsoft.com/office/drawing/2014/main" id="{72C92374-B3F9-E6C5-B7AD-C1AAC6BEC4E7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2" name="楕円 931">
                <a:extLst>
                  <a:ext uri="{FF2B5EF4-FFF2-40B4-BE49-F238E27FC236}">
                    <a16:creationId xmlns:a16="http://schemas.microsoft.com/office/drawing/2014/main" id="{57F1880C-1694-1B2E-48CD-0AD57AF8BE95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3" name="楕円 932">
                <a:extLst>
                  <a:ext uri="{FF2B5EF4-FFF2-40B4-BE49-F238E27FC236}">
                    <a16:creationId xmlns:a16="http://schemas.microsoft.com/office/drawing/2014/main" id="{90DCD3F8-69D2-703C-0FED-F373F6F596CC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934" name="グループ化 933">
                <a:extLst>
                  <a:ext uri="{FF2B5EF4-FFF2-40B4-BE49-F238E27FC236}">
                    <a16:creationId xmlns:a16="http://schemas.microsoft.com/office/drawing/2014/main" id="{2C6052A2-4A64-DBB8-63A5-18E767EFC092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939" name="楕円 938">
                  <a:extLst>
                    <a:ext uri="{FF2B5EF4-FFF2-40B4-BE49-F238E27FC236}">
                      <a16:creationId xmlns:a16="http://schemas.microsoft.com/office/drawing/2014/main" id="{F4FADFE3-DE0F-C357-941A-35AFB31F7AFD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0" name="楕円 939">
                  <a:extLst>
                    <a:ext uri="{FF2B5EF4-FFF2-40B4-BE49-F238E27FC236}">
                      <a16:creationId xmlns:a16="http://schemas.microsoft.com/office/drawing/2014/main" id="{734A2CE9-A7C6-6243-CC62-14B8FC741D6C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1" name="二等辺三角形 46">
                  <a:extLst>
                    <a:ext uri="{FF2B5EF4-FFF2-40B4-BE49-F238E27FC236}">
                      <a16:creationId xmlns:a16="http://schemas.microsoft.com/office/drawing/2014/main" id="{19B8EE3A-397F-0D41-E02A-BD09E4FDEA39}"/>
                    </a:ext>
                  </a:extLst>
                </p:cNvPr>
                <p:cNvSpPr/>
                <p:nvPr/>
              </p:nvSpPr>
              <p:spPr bwMode="auto">
                <a:xfrm>
                  <a:off x="2226800" y="2619375"/>
                  <a:ext cx="304310" cy="138704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935" name="四角形: 角を丸くする 934">
                <a:extLst>
                  <a:ext uri="{FF2B5EF4-FFF2-40B4-BE49-F238E27FC236}">
                    <a16:creationId xmlns:a16="http://schemas.microsoft.com/office/drawing/2014/main" id="{101CE09B-06A1-8B62-BB19-0BEA9408605B}"/>
                  </a:ext>
                </a:extLst>
              </p:cNvPr>
              <p:cNvSpPr/>
              <p:nvPr/>
            </p:nvSpPr>
            <p:spPr bwMode="auto">
              <a:xfrm rot="900000">
                <a:off x="5134044" y="2024596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6" name="四角形: 角を丸くする 935">
                <a:extLst>
                  <a:ext uri="{FF2B5EF4-FFF2-40B4-BE49-F238E27FC236}">
                    <a16:creationId xmlns:a16="http://schemas.microsoft.com/office/drawing/2014/main" id="{5814AD2B-B331-98CA-659A-DA8E23DDFB54}"/>
                  </a:ext>
                </a:extLst>
              </p:cNvPr>
              <p:cNvSpPr/>
              <p:nvPr/>
            </p:nvSpPr>
            <p:spPr bwMode="auto">
              <a:xfrm rot="20700000" flipH="1">
                <a:off x="5844527" y="2024595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7" name="フリーフォーム: 図形 936">
                <a:extLst>
                  <a:ext uri="{FF2B5EF4-FFF2-40B4-BE49-F238E27FC236}">
                    <a16:creationId xmlns:a16="http://schemas.microsoft.com/office/drawing/2014/main" id="{6531A76C-58BD-FD5C-8501-080FE92323D4}"/>
                  </a:ext>
                </a:extLst>
              </p:cNvPr>
              <p:cNvSpPr/>
              <p:nvPr/>
            </p:nvSpPr>
            <p:spPr bwMode="auto">
              <a:xfrm>
                <a:off x="5177660" y="2128187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8" name="フリーフォーム: 図形 937">
                <a:extLst>
                  <a:ext uri="{FF2B5EF4-FFF2-40B4-BE49-F238E27FC236}">
                    <a16:creationId xmlns:a16="http://schemas.microsoft.com/office/drawing/2014/main" id="{A9E7AB34-0018-CFAF-85DC-7A403EF0AFB1}"/>
                  </a:ext>
                </a:extLst>
              </p:cNvPr>
              <p:cNvSpPr/>
              <p:nvPr/>
            </p:nvSpPr>
            <p:spPr bwMode="auto">
              <a:xfrm>
                <a:off x="5882454" y="2128187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918" name="フリーフォーム: 図形 917">
              <a:extLst>
                <a:ext uri="{FF2B5EF4-FFF2-40B4-BE49-F238E27FC236}">
                  <a16:creationId xmlns:a16="http://schemas.microsoft.com/office/drawing/2014/main" id="{D8C2864B-B25A-CEA6-3C6D-C3DEE1BF8C32}"/>
                </a:ext>
              </a:extLst>
            </p:cNvPr>
            <p:cNvSpPr/>
            <p:nvPr/>
          </p:nvSpPr>
          <p:spPr bwMode="auto">
            <a:xfrm rot="16200000" flipH="1">
              <a:off x="-525378" y="3222176"/>
              <a:ext cx="615274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19" name="四角形: 上の 2 つの角を丸める 918">
              <a:extLst>
                <a:ext uri="{FF2B5EF4-FFF2-40B4-BE49-F238E27FC236}">
                  <a16:creationId xmlns:a16="http://schemas.microsoft.com/office/drawing/2014/main" id="{641DB0EE-FF80-A390-7F52-68B7F13784F3}"/>
                </a:ext>
              </a:extLst>
            </p:cNvPr>
            <p:cNvSpPr/>
            <p:nvPr/>
          </p:nvSpPr>
          <p:spPr bwMode="auto">
            <a:xfrm rot="8400688">
              <a:off x="192542" y="5115386"/>
              <a:ext cx="329600" cy="90365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FF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20" name="グループ化 919">
              <a:extLst>
                <a:ext uri="{FF2B5EF4-FFF2-40B4-BE49-F238E27FC236}">
                  <a16:creationId xmlns:a16="http://schemas.microsoft.com/office/drawing/2014/main" id="{C09AA2D3-685C-8B0F-9201-DEB0D1FC3F21}"/>
                </a:ext>
              </a:extLst>
            </p:cNvPr>
            <p:cNvGrpSpPr/>
            <p:nvPr/>
          </p:nvGrpSpPr>
          <p:grpSpPr>
            <a:xfrm>
              <a:off x="-394613" y="4480897"/>
              <a:ext cx="615800" cy="832430"/>
              <a:chOff x="2192787" y="1766211"/>
              <a:chExt cx="910638" cy="1230988"/>
            </a:xfrm>
          </p:grpSpPr>
          <p:sp>
            <p:nvSpPr>
              <p:cNvPr id="921" name="フリーフォーム: 図形 920">
                <a:extLst>
                  <a:ext uri="{FF2B5EF4-FFF2-40B4-BE49-F238E27FC236}">
                    <a16:creationId xmlns:a16="http://schemas.microsoft.com/office/drawing/2014/main" id="{6515D869-CC62-940F-0FBD-C307BF7A2C92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22" name="フリーフォーム: 図形 921">
                <a:extLst>
                  <a:ext uri="{FF2B5EF4-FFF2-40B4-BE49-F238E27FC236}">
                    <a16:creationId xmlns:a16="http://schemas.microsoft.com/office/drawing/2014/main" id="{2DC0BB00-E0D8-0EAB-5910-CC2EF6DC66B2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23" name="角丸四角形 105">
                <a:extLst>
                  <a:ext uri="{FF2B5EF4-FFF2-40B4-BE49-F238E27FC236}">
                    <a16:creationId xmlns:a16="http://schemas.microsoft.com/office/drawing/2014/main" id="{791D132A-7EE4-786F-0EDC-151ACC6FBBC0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24" name="角丸四角形 106">
                <a:extLst>
                  <a:ext uri="{FF2B5EF4-FFF2-40B4-BE49-F238E27FC236}">
                    <a16:creationId xmlns:a16="http://schemas.microsoft.com/office/drawing/2014/main" id="{AAAD5E69-B36E-01B0-4355-054F5AAA62C2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25" name="角丸四角形 107">
                <a:extLst>
                  <a:ext uri="{FF2B5EF4-FFF2-40B4-BE49-F238E27FC236}">
                    <a16:creationId xmlns:a16="http://schemas.microsoft.com/office/drawing/2014/main" id="{0BEB4E3C-1B2D-2BF9-55A1-97847B119953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26" name="角丸四角形 104">
                <a:extLst>
                  <a:ext uri="{FF2B5EF4-FFF2-40B4-BE49-F238E27FC236}">
                    <a16:creationId xmlns:a16="http://schemas.microsoft.com/office/drawing/2014/main" id="{13925F39-AA4E-F820-942E-54E7BC0626D5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944" name="グループ化 943">
            <a:extLst>
              <a:ext uri="{FF2B5EF4-FFF2-40B4-BE49-F238E27FC236}">
                <a16:creationId xmlns:a16="http://schemas.microsoft.com/office/drawing/2014/main" id="{5EE18B68-D69D-7773-13C6-B5E2A5D6B0B1}"/>
              </a:ext>
            </a:extLst>
          </p:cNvPr>
          <p:cNvGrpSpPr/>
          <p:nvPr/>
        </p:nvGrpSpPr>
        <p:grpSpPr>
          <a:xfrm>
            <a:off x="1212380" y="941175"/>
            <a:ext cx="1734855" cy="2555759"/>
            <a:chOff x="1132546" y="3360821"/>
            <a:chExt cx="1734855" cy="2555759"/>
          </a:xfrm>
        </p:grpSpPr>
        <p:sp>
          <p:nvSpPr>
            <p:cNvPr id="945" name="台形 944">
              <a:extLst>
                <a:ext uri="{FF2B5EF4-FFF2-40B4-BE49-F238E27FC236}">
                  <a16:creationId xmlns:a16="http://schemas.microsoft.com/office/drawing/2014/main" id="{CAF2877B-0617-9B67-7646-83E173C17BF1}"/>
                </a:ext>
              </a:extLst>
            </p:cNvPr>
            <p:cNvSpPr/>
            <p:nvPr/>
          </p:nvSpPr>
          <p:spPr bwMode="auto">
            <a:xfrm>
              <a:off x="1804095" y="48120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46" name="グループ化 945">
              <a:extLst>
                <a:ext uri="{FF2B5EF4-FFF2-40B4-BE49-F238E27FC236}">
                  <a16:creationId xmlns:a16="http://schemas.microsoft.com/office/drawing/2014/main" id="{89942F27-C17B-9577-AAEF-3B5F5933F76D}"/>
                </a:ext>
              </a:extLst>
            </p:cNvPr>
            <p:cNvGrpSpPr/>
            <p:nvPr/>
          </p:nvGrpSpPr>
          <p:grpSpPr>
            <a:xfrm>
              <a:off x="1261635" y="5010168"/>
              <a:ext cx="1391812" cy="906412"/>
              <a:chOff x="801849" y="5067255"/>
              <a:chExt cx="1487590" cy="906412"/>
            </a:xfrm>
            <a:solidFill>
              <a:srgbClr val="FFFF00"/>
            </a:solidFill>
          </p:grpSpPr>
          <p:sp>
            <p:nvSpPr>
              <p:cNvPr id="973" name="四角形: 上の 2 つの角を丸める 972">
                <a:extLst>
                  <a:ext uri="{FF2B5EF4-FFF2-40B4-BE49-F238E27FC236}">
                    <a16:creationId xmlns:a16="http://schemas.microsoft.com/office/drawing/2014/main" id="{B705827C-2A92-8319-23EA-B19366815BE9}"/>
                  </a:ext>
                </a:extLst>
              </p:cNvPr>
              <p:cNvSpPr/>
              <p:nvPr/>
            </p:nvSpPr>
            <p:spPr bwMode="auto">
              <a:xfrm>
                <a:off x="801849" y="5067255"/>
                <a:ext cx="1487590" cy="90641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974" name="直線コネクタ 973">
                <a:extLst>
                  <a:ext uri="{FF2B5EF4-FFF2-40B4-BE49-F238E27FC236}">
                    <a16:creationId xmlns:a16="http://schemas.microsoft.com/office/drawing/2014/main" id="{D2136B8D-B0C6-5502-FB15-477DFA685165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947" name="グループ化 946">
              <a:extLst>
                <a:ext uri="{FF2B5EF4-FFF2-40B4-BE49-F238E27FC236}">
                  <a16:creationId xmlns:a16="http://schemas.microsoft.com/office/drawing/2014/main" id="{157447BD-F11D-1186-ABAF-662D4FD3EF8B}"/>
                </a:ext>
              </a:extLst>
            </p:cNvPr>
            <p:cNvGrpSpPr/>
            <p:nvPr/>
          </p:nvGrpSpPr>
          <p:grpSpPr>
            <a:xfrm>
              <a:off x="1132546" y="3360821"/>
              <a:ext cx="1637333" cy="1675818"/>
              <a:chOff x="4807712" y="1311209"/>
              <a:chExt cx="1637333" cy="1675818"/>
            </a:xfrm>
          </p:grpSpPr>
          <p:sp>
            <p:nvSpPr>
              <p:cNvPr id="958" name="楕円 957">
                <a:extLst>
                  <a:ext uri="{FF2B5EF4-FFF2-40B4-BE49-F238E27FC236}">
                    <a16:creationId xmlns:a16="http://schemas.microsoft.com/office/drawing/2014/main" id="{ACB32B8C-E74E-F25D-C7D5-463671F5731B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59" name="フリーフォーム: 図形 958">
                <a:extLst>
                  <a:ext uri="{FF2B5EF4-FFF2-40B4-BE49-F238E27FC236}">
                    <a16:creationId xmlns:a16="http://schemas.microsoft.com/office/drawing/2014/main" id="{4C3E669F-2581-81B1-ADD8-C1A480A67A77}"/>
                  </a:ext>
                </a:extLst>
              </p:cNvPr>
              <p:cNvSpPr/>
              <p:nvPr/>
            </p:nvSpPr>
            <p:spPr bwMode="auto">
              <a:xfrm>
                <a:off x="4807712" y="1808820"/>
                <a:ext cx="1637333" cy="1178207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0" name="楕円 959">
                <a:extLst>
                  <a:ext uri="{FF2B5EF4-FFF2-40B4-BE49-F238E27FC236}">
                    <a16:creationId xmlns:a16="http://schemas.microsoft.com/office/drawing/2014/main" id="{78968F40-A32B-A413-3220-7035802268D2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1" name="楕円 960">
                <a:extLst>
                  <a:ext uri="{FF2B5EF4-FFF2-40B4-BE49-F238E27FC236}">
                    <a16:creationId xmlns:a16="http://schemas.microsoft.com/office/drawing/2014/main" id="{5AAC39DF-54F5-6ACE-2B25-758C81BB53CB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2" name="楕円 961">
                <a:extLst>
                  <a:ext uri="{FF2B5EF4-FFF2-40B4-BE49-F238E27FC236}">
                    <a16:creationId xmlns:a16="http://schemas.microsoft.com/office/drawing/2014/main" id="{72400907-05C9-958E-EF24-043FAF50E653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3" name="楕円 962">
                <a:extLst>
                  <a:ext uri="{FF2B5EF4-FFF2-40B4-BE49-F238E27FC236}">
                    <a16:creationId xmlns:a16="http://schemas.microsoft.com/office/drawing/2014/main" id="{5FD86E52-863A-A12C-3DAA-B708E50C0AAF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4" name="楕円 963">
                <a:extLst>
                  <a:ext uri="{FF2B5EF4-FFF2-40B4-BE49-F238E27FC236}">
                    <a16:creationId xmlns:a16="http://schemas.microsoft.com/office/drawing/2014/main" id="{F3674AF4-7661-FFA4-D08F-F7FA3CBE791E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965" name="グループ化 964">
                <a:extLst>
                  <a:ext uri="{FF2B5EF4-FFF2-40B4-BE49-F238E27FC236}">
                    <a16:creationId xmlns:a16="http://schemas.microsoft.com/office/drawing/2014/main" id="{262C5D35-E672-62A3-7597-3C6FCF074C92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970" name="楕円 969">
                  <a:extLst>
                    <a:ext uri="{FF2B5EF4-FFF2-40B4-BE49-F238E27FC236}">
                      <a16:creationId xmlns:a16="http://schemas.microsoft.com/office/drawing/2014/main" id="{20E58979-4BB8-8A0E-3BFB-1BDDF258FCC1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71" name="楕円 970">
                  <a:extLst>
                    <a:ext uri="{FF2B5EF4-FFF2-40B4-BE49-F238E27FC236}">
                      <a16:creationId xmlns:a16="http://schemas.microsoft.com/office/drawing/2014/main" id="{9D8E1F55-60C8-A7A9-321D-CE90FDF3AE80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72" name="二等辺三角形 46">
                  <a:extLst>
                    <a:ext uri="{FF2B5EF4-FFF2-40B4-BE49-F238E27FC236}">
                      <a16:creationId xmlns:a16="http://schemas.microsoft.com/office/drawing/2014/main" id="{7B516FE8-4B13-05EB-6BB0-F9E00A2572DE}"/>
                    </a:ext>
                  </a:extLst>
                </p:cNvPr>
                <p:cNvSpPr/>
                <p:nvPr/>
              </p:nvSpPr>
              <p:spPr bwMode="auto">
                <a:xfrm rot="10800000">
                  <a:off x="2164784" y="2628019"/>
                  <a:ext cx="428342" cy="58358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966" name="四角形: 角を丸くする 965">
                <a:extLst>
                  <a:ext uri="{FF2B5EF4-FFF2-40B4-BE49-F238E27FC236}">
                    <a16:creationId xmlns:a16="http://schemas.microsoft.com/office/drawing/2014/main" id="{3581B2E2-24E0-011C-1E57-484A1E2DDF76}"/>
                  </a:ext>
                </a:extLst>
              </p:cNvPr>
              <p:cNvSpPr/>
              <p:nvPr/>
            </p:nvSpPr>
            <p:spPr bwMode="auto">
              <a:xfrm>
                <a:off x="5134044" y="1971307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7" name="四角形: 角を丸くする 966">
                <a:extLst>
                  <a:ext uri="{FF2B5EF4-FFF2-40B4-BE49-F238E27FC236}">
                    <a16:creationId xmlns:a16="http://schemas.microsoft.com/office/drawing/2014/main" id="{A42D9D37-DFA8-CA70-795A-A9E26ADAA9EA}"/>
                  </a:ext>
                </a:extLst>
              </p:cNvPr>
              <p:cNvSpPr/>
              <p:nvPr/>
            </p:nvSpPr>
            <p:spPr bwMode="auto">
              <a:xfrm flipH="1">
                <a:off x="5844527" y="1971306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8" name="フリーフォーム: 図形 967">
                <a:extLst>
                  <a:ext uri="{FF2B5EF4-FFF2-40B4-BE49-F238E27FC236}">
                    <a16:creationId xmlns:a16="http://schemas.microsoft.com/office/drawing/2014/main" id="{67BC1153-D4C9-C178-7ACE-5E5EC6D919F4}"/>
                  </a:ext>
                </a:extLst>
              </p:cNvPr>
              <p:cNvSpPr/>
              <p:nvPr/>
            </p:nvSpPr>
            <p:spPr bwMode="auto">
              <a:xfrm>
                <a:off x="5177660" y="2128187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69" name="フリーフォーム: 図形 968">
                <a:extLst>
                  <a:ext uri="{FF2B5EF4-FFF2-40B4-BE49-F238E27FC236}">
                    <a16:creationId xmlns:a16="http://schemas.microsoft.com/office/drawing/2014/main" id="{4EC750D6-1109-BC4A-5A7C-C00555835F63}"/>
                  </a:ext>
                </a:extLst>
              </p:cNvPr>
              <p:cNvSpPr/>
              <p:nvPr/>
            </p:nvSpPr>
            <p:spPr bwMode="auto">
              <a:xfrm>
                <a:off x="5882454" y="2128187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948" name="フリーフォーム: 図形 947">
              <a:extLst>
                <a:ext uri="{FF2B5EF4-FFF2-40B4-BE49-F238E27FC236}">
                  <a16:creationId xmlns:a16="http://schemas.microsoft.com/office/drawing/2014/main" id="{8D3E5C9A-B3B9-51B5-30E6-4470C911FB2E}"/>
                </a:ext>
              </a:extLst>
            </p:cNvPr>
            <p:cNvSpPr/>
            <p:nvPr/>
          </p:nvSpPr>
          <p:spPr bwMode="auto">
            <a:xfrm rot="16200000" flipH="1">
              <a:off x="1672293" y="3214686"/>
              <a:ext cx="567727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9" name="四角形: 上の 2 つの角を丸める 948">
              <a:extLst>
                <a:ext uri="{FF2B5EF4-FFF2-40B4-BE49-F238E27FC236}">
                  <a16:creationId xmlns:a16="http://schemas.microsoft.com/office/drawing/2014/main" id="{DE341250-CB90-7B9B-33DF-5BC6AB9386BE}"/>
                </a:ext>
              </a:extLst>
            </p:cNvPr>
            <p:cNvSpPr/>
            <p:nvPr/>
          </p:nvSpPr>
          <p:spPr bwMode="auto">
            <a:xfrm rot="8005822">
              <a:off x="2194169" y="5036091"/>
              <a:ext cx="329600" cy="10168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FF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50" name="グループ化 949">
              <a:extLst>
                <a:ext uri="{FF2B5EF4-FFF2-40B4-BE49-F238E27FC236}">
                  <a16:creationId xmlns:a16="http://schemas.microsoft.com/office/drawing/2014/main" id="{DC22D7EA-6F71-5FE2-E811-0B249CA6577B}"/>
                </a:ext>
              </a:extLst>
            </p:cNvPr>
            <p:cNvGrpSpPr/>
            <p:nvPr/>
          </p:nvGrpSpPr>
          <p:grpSpPr>
            <a:xfrm flipH="1">
              <a:off x="1674397" y="4539653"/>
              <a:ext cx="398958" cy="841661"/>
              <a:chOff x="7231385" y="1802018"/>
              <a:chExt cx="1104719" cy="2330572"/>
            </a:xfrm>
          </p:grpSpPr>
          <p:sp>
            <p:nvSpPr>
              <p:cNvPr id="951" name="四角形: 角を丸くする 950">
                <a:extLst>
                  <a:ext uri="{FF2B5EF4-FFF2-40B4-BE49-F238E27FC236}">
                    <a16:creationId xmlns:a16="http://schemas.microsoft.com/office/drawing/2014/main" id="{C1FB69F4-D7D8-98DE-1275-7F3C2F56ECE6}"/>
                  </a:ext>
                </a:extLst>
              </p:cNvPr>
              <p:cNvSpPr/>
              <p:nvPr/>
            </p:nvSpPr>
            <p:spPr bwMode="auto">
              <a:xfrm>
                <a:off x="7318847" y="1802018"/>
                <a:ext cx="402994" cy="16119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52" name="四角形: 角を丸くする 951">
                <a:extLst>
                  <a:ext uri="{FF2B5EF4-FFF2-40B4-BE49-F238E27FC236}">
                    <a16:creationId xmlns:a16="http://schemas.microsoft.com/office/drawing/2014/main" id="{1D7FCFE6-C267-C20D-9584-70C4C667F034}"/>
                  </a:ext>
                </a:extLst>
              </p:cNvPr>
              <p:cNvSpPr/>
              <p:nvPr/>
            </p:nvSpPr>
            <p:spPr bwMode="auto">
              <a:xfrm>
                <a:off x="7231385" y="2779786"/>
                <a:ext cx="853964" cy="1352804"/>
              </a:xfrm>
              <a:prstGeom prst="roundRect">
                <a:avLst>
                  <a:gd name="adj" fmla="val 34056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grpSp>
            <p:nvGrpSpPr>
              <p:cNvPr id="953" name="グループ化 952">
                <a:extLst>
                  <a:ext uri="{FF2B5EF4-FFF2-40B4-BE49-F238E27FC236}">
                    <a16:creationId xmlns:a16="http://schemas.microsoft.com/office/drawing/2014/main" id="{F646F760-87F5-D41E-E91D-8308E806D1DD}"/>
                  </a:ext>
                </a:extLst>
              </p:cNvPr>
              <p:cNvGrpSpPr/>
              <p:nvPr/>
            </p:nvGrpSpPr>
            <p:grpSpPr>
              <a:xfrm>
                <a:off x="7591426" y="2779786"/>
                <a:ext cx="744678" cy="1009641"/>
                <a:chOff x="4953000" y="2779786"/>
                <a:chExt cx="852139" cy="1155338"/>
              </a:xfrm>
            </p:grpSpPr>
            <p:sp>
              <p:nvSpPr>
                <p:cNvPr id="955" name="四角形: 角を丸くする 233">
                  <a:extLst>
                    <a:ext uri="{FF2B5EF4-FFF2-40B4-BE49-F238E27FC236}">
                      <a16:creationId xmlns:a16="http://schemas.microsoft.com/office/drawing/2014/main" id="{30588EDF-C455-718D-B76A-48F9D3481495}"/>
                    </a:ext>
                  </a:extLst>
                </p:cNvPr>
                <p:cNvSpPr/>
                <p:nvPr/>
              </p:nvSpPr>
              <p:spPr bwMode="auto">
                <a:xfrm>
                  <a:off x="4953000" y="2779786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956" name="四角形: 角を丸くする 233">
                  <a:extLst>
                    <a:ext uri="{FF2B5EF4-FFF2-40B4-BE49-F238E27FC236}">
                      <a16:creationId xmlns:a16="http://schemas.microsoft.com/office/drawing/2014/main" id="{98D1A38E-6EAF-5B59-2A23-89800CA7D2F3}"/>
                    </a:ext>
                  </a:extLst>
                </p:cNvPr>
                <p:cNvSpPr/>
                <p:nvPr/>
              </p:nvSpPr>
              <p:spPr bwMode="auto">
                <a:xfrm>
                  <a:off x="4953000" y="3166344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957" name="四角形: 角を丸くする 233">
                  <a:extLst>
                    <a:ext uri="{FF2B5EF4-FFF2-40B4-BE49-F238E27FC236}">
                      <a16:creationId xmlns:a16="http://schemas.microsoft.com/office/drawing/2014/main" id="{30759591-1393-0CF4-5898-BEA355DF2267}"/>
                    </a:ext>
                  </a:extLst>
                </p:cNvPr>
                <p:cNvSpPr/>
                <p:nvPr/>
              </p:nvSpPr>
              <p:spPr bwMode="auto">
                <a:xfrm>
                  <a:off x="4953000" y="3550240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954" name="四角形: 角を丸くする 233">
                <a:extLst>
                  <a:ext uri="{FF2B5EF4-FFF2-40B4-BE49-F238E27FC236}">
                    <a16:creationId xmlns:a16="http://schemas.microsoft.com/office/drawing/2014/main" id="{75AA1A81-5C98-A0D1-B0F5-FBEA29B2A7AF}"/>
                  </a:ext>
                </a:extLst>
              </p:cNvPr>
              <p:cNvSpPr/>
              <p:nvPr/>
            </p:nvSpPr>
            <p:spPr bwMode="auto">
              <a:xfrm rot="8100000">
                <a:off x="7703916" y="3637718"/>
                <a:ext cx="562827" cy="336347"/>
              </a:xfrm>
              <a:custGeom>
                <a:avLst/>
                <a:gdLst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0 w 1030841"/>
                  <a:gd name="connsiteY8" fmla="*/ 17870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91440 w 1030841"/>
                  <a:gd name="connsiteY8" fmla="*/ 27014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0" fmla="*/ 0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208093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0 w 644046"/>
                  <a:gd name="connsiteY0" fmla="*/ 0 h 388737"/>
                  <a:gd name="connsiteX1" fmla="*/ 465344 w 644046"/>
                  <a:gd name="connsiteY1" fmla="*/ 0 h 388737"/>
                  <a:gd name="connsiteX2" fmla="*/ 644046 w 644046"/>
                  <a:gd name="connsiteY2" fmla="*/ 178702 h 388737"/>
                  <a:gd name="connsiteX3" fmla="*/ 644046 w 644046"/>
                  <a:gd name="connsiteY3" fmla="*/ 206182 h 388737"/>
                  <a:gd name="connsiteX4" fmla="*/ 465344 w 644046"/>
                  <a:gd name="connsiteY4" fmla="*/ 384884 h 388737"/>
                  <a:gd name="connsiteX5" fmla="*/ 250482 w 644046"/>
                  <a:gd name="connsiteY5" fmla="*/ 388737 h 388737"/>
                  <a:gd name="connsiteX0" fmla="*/ 0 w 644046"/>
                  <a:gd name="connsiteY0" fmla="*/ 0 h 384884"/>
                  <a:gd name="connsiteX1" fmla="*/ 465344 w 644046"/>
                  <a:gd name="connsiteY1" fmla="*/ 0 h 384884"/>
                  <a:gd name="connsiteX2" fmla="*/ 644046 w 644046"/>
                  <a:gd name="connsiteY2" fmla="*/ 178702 h 384884"/>
                  <a:gd name="connsiteX3" fmla="*/ 644046 w 644046"/>
                  <a:gd name="connsiteY3" fmla="*/ 206182 h 384884"/>
                  <a:gd name="connsiteX4" fmla="*/ 465344 w 644046"/>
                  <a:gd name="connsiteY4" fmla="*/ 384884 h 384884"/>
                  <a:gd name="connsiteX5" fmla="*/ 342967 w 644046"/>
                  <a:gd name="connsiteY5" fmla="*/ 381029 h 384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4046" h="384884">
                    <a:moveTo>
                      <a:pt x="0" y="0"/>
                    </a:moveTo>
                    <a:lnTo>
                      <a:pt x="465344" y="0"/>
                    </a:lnTo>
                    <a:cubicBezTo>
                      <a:pt x="564038" y="0"/>
                      <a:pt x="644046" y="80008"/>
                      <a:pt x="644046" y="178702"/>
                    </a:cubicBezTo>
                    <a:lnTo>
                      <a:pt x="644046" y="206182"/>
                    </a:lnTo>
                    <a:cubicBezTo>
                      <a:pt x="644046" y="304876"/>
                      <a:pt x="564038" y="384884"/>
                      <a:pt x="465344" y="384884"/>
                    </a:cubicBezTo>
                    <a:lnTo>
                      <a:pt x="342967" y="381029"/>
                    </a:lnTo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1066" name="グループ化 1065">
            <a:extLst>
              <a:ext uri="{FF2B5EF4-FFF2-40B4-BE49-F238E27FC236}">
                <a16:creationId xmlns:a16="http://schemas.microsoft.com/office/drawing/2014/main" id="{FEFF1D2A-DD95-B9A2-D936-581FADBA1F3F}"/>
              </a:ext>
            </a:extLst>
          </p:cNvPr>
          <p:cNvGrpSpPr/>
          <p:nvPr/>
        </p:nvGrpSpPr>
        <p:grpSpPr>
          <a:xfrm>
            <a:off x="4188641" y="3822563"/>
            <a:ext cx="1620922" cy="2658223"/>
            <a:chOff x="-1032790" y="6205621"/>
            <a:chExt cx="1620922" cy="2658223"/>
          </a:xfrm>
        </p:grpSpPr>
        <p:sp>
          <p:nvSpPr>
            <p:cNvPr id="1067" name="台形 1066">
              <a:extLst>
                <a:ext uri="{FF2B5EF4-FFF2-40B4-BE49-F238E27FC236}">
                  <a16:creationId xmlns:a16="http://schemas.microsoft.com/office/drawing/2014/main" id="{E02BBABE-694C-AEDD-DC5B-AB9C70851585}"/>
                </a:ext>
              </a:extLst>
            </p:cNvPr>
            <p:cNvSpPr/>
            <p:nvPr/>
          </p:nvSpPr>
          <p:spPr bwMode="auto">
            <a:xfrm>
              <a:off x="-367605" y="76568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68" name="グループ化 1067">
              <a:extLst>
                <a:ext uri="{FF2B5EF4-FFF2-40B4-BE49-F238E27FC236}">
                  <a16:creationId xmlns:a16="http://schemas.microsoft.com/office/drawing/2014/main" id="{397191AB-F0C6-4396-0996-1C2564A06B86}"/>
                </a:ext>
              </a:extLst>
            </p:cNvPr>
            <p:cNvGrpSpPr/>
            <p:nvPr/>
          </p:nvGrpSpPr>
          <p:grpSpPr>
            <a:xfrm>
              <a:off x="-910065" y="7854968"/>
              <a:ext cx="1391812" cy="906412"/>
              <a:chOff x="801849" y="5067255"/>
              <a:chExt cx="1487590" cy="906412"/>
            </a:xfrm>
            <a:solidFill>
              <a:srgbClr val="0070C0"/>
            </a:solidFill>
          </p:grpSpPr>
          <p:sp>
            <p:nvSpPr>
              <p:cNvPr id="1094" name="四角形: 上の 2 つの角を丸める 1093">
                <a:extLst>
                  <a:ext uri="{FF2B5EF4-FFF2-40B4-BE49-F238E27FC236}">
                    <a16:creationId xmlns:a16="http://schemas.microsoft.com/office/drawing/2014/main" id="{BCF35703-C234-195F-1402-33281BF41C95}"/>
                  </a:ext>
                </a:extLst>
              </p:cNvPr>
              <p:cNvSpPr/>
              <p:nvPr/>
            </p:nvSpPr>
            <p:spPr bwMode="auto">
              <a:xfrm>
                <a:off x="801849" y="5067255"/>
                <a:ext cx="1487590" cy="90641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095" name="直線コネクタ 1094">
                <a:extLst>
                  <a:ext uri="{FF2B5EF4-FFF2-40B4-BE49-F238E27FC236}">
                    <a16:creationId xmlns:a16="http://schemas.microsoft.com/office/drawing/2014/main" id="{8A33B85D-CCAB-9A20-5FA5-A51C63A28C3C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1069" name="グループ化 1068">
              <a:extLst>
                <a:ext uri="{FF2B5EF4-FFF2-40B4-BE49-F238E27FC236}">
                  <a16:creationId xmlns:a16="http://schemas.microsoft.com/office/drawing/2014/main" id="{9DDC4EFD-628E-6FA0-97F1-B2EB8F0D6319}"/>
                </a:ext>
              </a:extLst>
            </p:cNvPr>
            <p:cNvGrpSpPr/>
            <p:nvPr/>
          </p:nvGrpSpPr>
          <p:grpSpPr>
            <a:xfrm>
              <a:off x="-1032790" y="6205621"/>
              <a:ext cx="1620922" cy="1555559"/>
              <a:chOff x="4814076" y="1311209"/>
              <a:chExt cx="1620922" cy="1555559"/>
            </a:xfrm>
          </p:grpSpPr>
          <p:sp>
            <p:nvSpPr>
              <p:cNvPr id="1084" name="楕円 1083">
                <a:extLst>
                  <a:ext uri="{FF2B5EF4-FFF2-40B4-BE49-F238E27FC236}">
                    <a16:creationId xmlns:a16="http://schemas.microsoft.com/office/drawing/2014/main" id="{C707EDF0-F713-CA24-3165-1A3785F3C5A8}"/>
                  </a:ext>
                </a:extLst>
              </p:cNvPr>
              <p:cNvSpPr/>
              <p:nvPr/>
            </p:nvSpPr>
            <p:spPr bwMode="auto">
              <a:xfrm>
                <a:off x="5194288" y="1311209"/>
                <a:ext cx="1129334" cy="1299069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5" name="楕円 1084">
                <a:extLst>
                  <a:ext uri="{FF2B5EF4-FFF2-40B4-BE49-F238E27FC236}">
                    <a16:creationId xmlns:a16="http://schemas.microsoft.com/office/drawing/2014/main" id="{C23B579D-3731-15D2-B6C6-EFA357294384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6" name="楕円 1085">
                <a:extLst>
                  <a:ext uri="{FF2B5EF4-FFF2-40B4-BE49-F238E27FC236}">
                    <a16:creationId xmlns:a16="http://schemas.microsoft.com/office/drawing/2014/main" id="{D909E41E-992F-6462-B521-59DE8910B6BA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7" name="楕円 1086">
                <a:extLst>
                  <a:ext uri="{FF2B5EF4-FFF2-40B4-BE49-F238E27FC236}">
                    <a16:creationId xmlns:a16="http://schemas.microsoft.com/office/drawing/2014/main" id="{E8D29C7D-E5AC-45E8-1668-C8C8E6BB75CB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8" name="楕円 1087">
                <a:extLst>
                  <a:ext uri="{FF2B5EF4-FFF2-40B4-BE49-F238E27FC236}">
                    <a16:creationId xmlns:a16="http://schemas.microsoft.com/office/drawing/2014/main" id="{46F43C4C-D1F0-D06C-9B85-6994315985AA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9" name="楕円 1088">
                <a:extLst>
                  <a:ext uri="{FF2B5EF4-FFF2-40B4-BE49-F238E27FC236}">
                    <a16:creationId xmlns:a16="http://schemas.microsoft.com/office/drawing/2014/main" id="{33473E65-EEDE-378E-5D5F-BE92EEF0D755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129334" cy="1299069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090" name="グループ化 1089">
                <a:extLst>
                  <a:ext uri="{FF2B5EF4-FFF2-40B4-BE49-F238E27FC236}">
                    <a16:creationId xmlns:a16="http://schemas.microsoft.com/office/drawing/2014/main" id="{7AA4C7D6-F647-FB1C-5ACF-3540607C2200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1091" name="楕円 1090">
                  <a:extLst>
                    <a:ext uri="{FF2B5EF4-FFF2-40B4-BE49-F238E27FC236}">
                      <a16:creationId xmlns:a16="http://schemas.microsoft.com/office/drawing/2014/main" id="{525D0452-E145-02DB-0085-F6B7DDE1D65D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92" name="楕円 1091">
                  <a:extLst>
                    <a:ext uri="{FF2B5EF4-FFF2-40B4-BE49-F238E27FC236}">
                      <a16:creationId xmlns:a16="http://schemas.microsoft.com/office/drawing/2014/main" id="{F9E978A9-3916-4286-0209-AEF819CBA7C1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93" name="二等辺三角形 46">
                  <a:extLst>
                    <a:ext uri="{FF2B5EF4-FFF2-40B4-BE49-F238E27FC236}">
                      <a16:creationId xmlns:a16="http://schemas.microsoft.com/office/drawing/2014/main" id="{02935890-703D-2BC1-BCD1-85E54A36F8ED}"/>
                    </a:ext>
                  </a:extLst>
                </p:cNvPr>
                <p:cNvSpPr/>
                <p:nvPr/>
              </p:nvSpPr>
              <p:spPr bwMode="auto">
                <a:xfrm>
                  <a:off x="2226800" y="2619375"/>
                  <a:ext cx="304310" cy="138704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</p:grpSp>
        <p:sp>
          <p:nvSpPr>
            <p:cNvPr id="1070" name="四角形: 上の 2 つの角を丸める 1069">
              <a:extLst>
                <a:ext uri="{FF2B5EF4-FFF2-40B4-BE49-F238E27FC236}">
                  <a16:creationId xmlns:a16="http://schemas.microsoft.com/office/drawing/2014/main" id="{4A7564CC-A155-2DA1-AA98-C237C16F17FC}"/>
                </a:ext>
              </a:extLst>
            </p:cNvPr>
            <p:cNvSpPr/>
            <p:nvPr/>
          </p:nvSpPr>
          <p:spPr bwMode="auto">
            <a:xfrm rot="8400688">
              <a:off x="192542" y="7960186"/>
              <a:ext cx="329600" cy="90365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71" name="グループ化 1070">
              <a:extLst>
                <a:ext uri="{FF2B5EF4-FFF2-40B4-BE49-F238E27FC236}">
                  <a16:creationId xmlns:a16="http://schemas.microsoft.com/office/drawing/2014/main" id="{29C0A0A7-F2A1-9DBA-639D-FDDA28DBB16D}"/>
                </a:ext>
              </a:extLst>
            </p:cNvPr>
            <p:cNvGrpSpPr/>
            <p:nvPr/>
          </p:nvGrpSpPr>
          <p:grpSpPr>
            <a:xfrm>
              <a:off x="-394613" y="7325697"/>
              <a:ext cx="615800" cy="832430"/>
              <a:chOff x="2192787" y="1766211"/>
              <a:chExt cx="910638" cy="1230988"/>
            </a:xfrm>
          </p:grpSpPr>
          <p:sp>
            <p:nvSpPr>
              <p:cNvPr id="1078" name="フリーフォーム: 図形 1077">
                <a:extLst>
                  <a:ext uri="{FF2B5EF4-FFF2-40B4-BE49-F238E27FC236}">
                    <a16:creationId xmlns:a16="http://schemas.microsoft.com/office/drawing/2014/main" id="{8C446A45-45B2-D0B0-BD00-7E4C719B7BD0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79" name="フリーフォーム: 図形 1078">
                <a:extLst>
                  <a:ext uri="{FF2B5EF4-FFF2-40B4-BE49-F238E27FC236}">
                    <a16:creationId xmlns:a16="http://schemas.microsoft.com/office/drawing/2014/main" id="{143E7322-3A7D-1BD1-5875-BA80992EC5F5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80" name="角丸四角形 105">
                <a:extLst>
                  <a:ext uri="{FF2B5EF4-FFF2-40B4-BE49-F238E27FC236}">
                    <a16:creationId xmlns:a16="http://schemas.microsoft.com/office/drawing/2014/main" id="{1EFD657A-9095-7DF1-E6FE-DFF7B01E1313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81" name="角丸四角形 106">
                <a:extLst>
                  <a:ext uri="{FF2B5EF4-FFF2-40B4-BE49-F238E27FC236}">
                    <a16:creationId xmlns:a16="http://schemas.microsoft.com/office/drawing/2014/main" id="{91C46792-2FE1-DEF3-2F9F-178E88DD6BA2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82" name="角丸四角形 107">
                <a:extLst>
                  <a:ext uri="{FF2B5EF4-FFF2-40B4-BE49-F238E27FC236}">
                    <a16:creationId xmlns:a16="http://schemas.microsoft.com/office/drawing/2014/main" id="{BFCD6122-E920-2674-8B86-F5E346B65927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83" name="角丸四角形 104">
                <a:extLst>
                  <a:ext uri="{FF2B5EF4-FFF2-40B4-BE49-F238E27FC236}">
                    <a16:creationId xmlns:a16="http://schemas.microsoft.com/office/drawing/2014/main" id="{4C28BD5D-CCD6-3F87-DE00-62B94912BF28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  <p:sp>
          <p:nvSpPr>
            <p:cNvPr id="1072" name="月 1071">
              <a:extLst>
                <a:ext uri="{FF2B5EF4-FFF2-40B4-BE49-F238E27FC236}">
                  <a16:creationId xmlns:a16="http://schemas.microsoft.com/office/drawing/2014/main" id="{FC778AA6-776C-15B6-F620-3206B41A6533}"/>
                </a:ext>
              </a:extLst>
            </p:cNvPr>
            <p:cNvSpPr/>
            <p:nvPr/>
          </p:nvSpPr>
          <p:spPr bwMode="auto">
            <a:xfrm rot="2700000">
              <a:off x="-655830" y="6140762"/>
              <a:ext cx="319488" cy="835006"/>
            </a:xfrm>
            <a:prstGeom prst="moon">
              <a:avLst/>
            </a:pr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3" name="月 1072">
              <a:extLst>
                <a:ext uri="{FF2B5EF4-FFF2-40B4-BE49-F238E27FC236}">
                  <a16:creationId xmlns:a16="http://schemas.microsoft.com/office/drawing/2014/main" id="{A39BE344-9320-DAF0-C2AE-A818875C8D53}"/>
                </a:ext>
              </a:extLst>
            </p:cNvPr>
            <p:cNvSpPr/>
            <p:nvPr/>
          </p:nvSpPr>
          <p:spPr bwMode="auto">
            <a:xfrm rot="2700000">
              <a:off x="-424254" y="6142298"/>
              <a:ext cx="266878" cy="697507"/>
            </a:xfrm>
            <a:prstGeom prst="moon">
              <a:avLst/>
            </a:pr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4" name="四角形: 角を丸くする 1073">
              <a:extLst>
                <a:ext uri="{FF2B5EF4-FFF2-40B4-BE49-F238E27FC236}">
                  <a16:creationId xmlns:a16="http://schemas.microsoft.com/office/drawing/2014/main" id="{83FBFAFE-7AEE-02F8-48BD-3623E522459E}"/>
                </a:ext>
              </a:extLst>
            </p:cNvPr>
            <p:cNvSpPr/>
            <p:nvPr/>
          </p:nvSpPr>
          <p:spPr bwMode="auto">
            <a:xfrm rot="900000">
              <a:off x="-712822" y="6908877"/>
              <a:ext cx="290053" cy="45719"/>
            </a:xfrm>
            <a:prstGeom prst="roundRect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5" name="四角形: 角を丸くする 1074">
              <a:extLst>
                <a:ext uri="{FF2B5EF4-FFF2-40B4-BE49-F238E27FC236}">
                  <a16:creationId xmlns:a16="http://schemas.microsoft.com/office/drawing/2014/main" id="{A3440690-1145-F5A0-ECC9-B71820CEA1BA}"/>
                </a:ext>
              </a:extLst>
            </p:cNvPr>
            <p:cNvSpPr/>
            <p:nvPr/>
          </p:nvSpPr>
          <p:spPr bwMode="auto">
            <a:xfrm rot="20700000" flipH="1">
              <a:off x="-2339" y="6908876"/>
              <a:ext cx="290053" cy="45719"/>
            </a:xfrm>
            <a:prstGeom prst="roundRect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6" name="楕円 1075">
              <a:extLst>
                <a:ext uri="{FF2B5EF4-FFF2-40B4-BE49-F238E27FC236}">
                  <a16:creationId xmlns:a16="http://schemas.microsoft.com/office/drawing/2014/main" id="{A1DB6E4C-55CA-9937-A371-24923F72F92D}"/>
                </a:ext>
              </a:extLst>
            </p:cNvPr>
            <p:cNvSpPr/>
            <p:nvPr/>
          </p:nvSpPr>
          <p:spPr bwMode="auto">
            <a:xfrm>
              <a:off x="-631777" y="7067134"/>
              <a:ext cx="132816" cy="132816"/>
            </a:xfrm>
            <a:prstGeom prst="ellipse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7" name="楕円 1076">
              <a:extLst>
                <a:ext uri="{FF2B5EF4-FFF2-40B4-BE49-F238E27FC236}">
                  <a16:creationId xmlns:a16="http://schemas.microsoft.com/office/drawing/2014/main" id="{7027D3FA-E8F4-F348-E509-A203F5F4B794}"/>
                </a:ext>
              </a:extLst>
            </p:cNvPr>
            <p:cNvSpPr/>
            <p:nvPr/>
          </p:nvSpPr>
          <p:spPr bwMode="auto">
            <a:xfrm>
              <a:off x="61643" y="7067134"/>
              <a:ext cx="132816" cy="132816"/>
            </a:xfrm>
            <a:prstGeom prst="ellipse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096" name="グループ化 1095">
            <a:extLst>
              <a:ext uri="{FF2B5EF4-FFF2-40B4-BE49-F238E27FC236}">
                <a16:creationId xmlns:a16="http://schemas.microsoft.com/office/drawing/2014/main" id="{59604E7F-F00D-8286-BA60-5C659FD24BC9}"/>
              </a:ext>
            </a:extLst>
          </p:cNvPr>
          <p:cNvGrpSpPr/>
          <p:nvPr/>
        </p:nvGrpSpPr>
        <p:grpSpPr>
          <a:xfrm>
            <a:off x="4161044" y="943974"/>
            <a:ext cx="1734753" cy="2555759"/>
            <a:chOff x="1132648" y="6205621"/>
            <a:chExt cx="1734753" cy="2555759"/>
          </a:xfrm>
        </p:grpSpPr>
        <p:sp>
          <p:nvSpPr>
            <p:cNvPr id="1097" name="台形 1096">
              <a:extLst>
                <a:ext uri="{FF2B5EF4-FFF2-40B4-BE49-F238E27FC236}">
                  <a16:creationId xmlns:a16="http://schemas.microsoft.com/office/drawing/2014/main" id="{FB4AC6B0-9AE6-969B-DC68-7A38EDD07026}"/>
                </a:ext>
              </a:extLst>
            </p:cNvPr>
            <p:cNvSpPr/>
            <p:nvPr/>
          </p:nvSpPr>
          <p:spPr bwMode="auto">
            <a:xfrm>
              <a:off x="1804095" y="76568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98" name="グループ化 1097">
              <a:extLst>
                <a:ext uri="{FF2B5EF4-FFF2-40B4-BE49-F238E27FC236}">
                  <a16:creationId xmlns:a16="http://schemas.microsoft.com/office/drawing/2014/main" id="{684D0BE4-80AD-558B-0435-42E190534FC3}"/>
                </a:ext>
              </a:extLst>
            </p:cNvPr>
            <p:cNvGrpSpPr/>
            <p:nvPr/>
          </p:nvGrpSpPr>
          <p:grpSpPr>
            <a:xfrm>
              <a:off x="1261635" y="7854968"/>
              <a:ext cx="1391812" cy="906412"/>
              <a:chOff x="801849" y="5067255"/>
              <a:chExt cx="1487590" cy="906412"/>
            </a:xfrm>
            <a:solidFill>
              <a:srgbClr val="FFFF00"/>
            </a:solidFill>
          </p:grpSpPr>
          <p:sp>
            <p:nvSpPr>
              <p:cNvPr id="1125" name="四角形: 上の 2 つの角を丸める 1124">
                <a:extLst>
                  <a:ext uri="{FF2B5EF4-FFF2-40B4-BE49-F238E27FC236}">
                    <a16:creationId xmlns:a16="http://schemas.microsoft.com/office/drawing/2014/main" id="{4FD25FF0-0EB5-5B72-0DA8-12E405E573DA}"/>
                  </a:ext>
                </a:extLst>
              </p:cNvPr>
              <p:cNvSpPr/>
              <p:nvPr/>
            </p:nvSpPr>
            <p:spPr bwMode="auto">
              <a:xfrm>
                <a:off x="801849" y="5067255"/>
                <a:ext cx="1487590" cy="90641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126" name="直線コネクタ 1125">
                <a:extLst>
                  <a:ext uri="{FF2B5EF4-FFF2-40B4-BE49-F238E27FC236}">
                    <a16:creationId xmlns:a16="http://schemas.microsoft.com/office/drawing/2014/main" id="{DFBD8653-72F3-120A-4329-06CBA75A947D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1099" name="グループ化 1098">
              <a:extLst>
                <a:ext uri="{FF2B5EF4-FFF2-40B4-BE49-F238E27FC236}">
                  <a16:creationId xmlns:a16="http://schemas.microsoft.com/office/drawing/2014/main" id="{B94EDA3B-23AA-EE84-86EE-CE3CB2C44E8E}"/>
                </a:ext>
              </a:extLst>
            </p:cNvPr>
            <p:cNvGrpSpPr/>
            <p:nvPr/>
          </p:nvGrpSpPr>
          <p:grpSpPr>
            <a:xfrm>
              <a:off x="1132648" y="6205621"/>
              <a:ext cx="1620922" cy="1555559"/>
              <a:chOff x="4814076" y="1311209"/>
              <a:chExt cx="1620922" cy="1555559"/>
            </a:xfrm>
          </p:grpSpPr>
          <p:sp>
            <p:nvSpPr>
              <p:cNvPr id="1115" name="楕円 1114">
                <a:extLst>
                  <a:ext uri="{FF2B5EF4-FFF2-40B4-BE49-F238E27FC236}">
                    <a16:creationId xmlns:a16="http://schemas.microsoft.com/office/drawing/2014/main" id="{5DC5AACC-61A3-EF0A-4F08-E4AB1FD85967}"/>
                  </a:ext>
                </a:extLst>
              </p:cNvPr>
              <p:cNvSpPr/>
              <p:nvPr/>
            </p:nvSpPr>
            <p:spPr bwMode="auto">
              <a:xfrm>
                <a:off x="5194288" y="1311209"/>
                <a:ext cx="1129334" cy="1299069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6" name="楕円 1115">
                <a:extLst>
                  <a:ext uri="{FF2B5EF4-FFF2-40B4-BE49-F238E27FC236}">
                    <a16:creationId xmlns:a16="http://schemas.microsoft.com/office/drawing/2014/main" id="{9BDB1EF1-B661-0C28-FB68-FA04319A7E9D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7" name="楕円 1116">
                <a:extLst>
                  <a:ext uri="{FF2B5EF4-FFF2-40B4-BE49-F238E27FC236}">
                    <a16:creationId xmlns:a16="http://schemas.microsoft.com/office/drawing/2014/main" id="{CE4573B5-47CA-D574-F62E-D43DC4300F3A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8" name="楕円 1117">
                <a:extLst>
                  <a:ext uri="{FF2B5EF4-FFF2-40B4-BE49-F238E27FC236}">
                    <a16:creationId xmlns:a16="http://schemas.microsoft.com/office/drawing/2014/main" id="{55235557-D3BC-43E8-D252-7EBE3775F653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9" name="楕円 1118">
                <a:extLst>
                  <a:ext uri="{FF2B5EF4-FFF2-40B4-BE49-F238E27FC236}">
                    <a16:creationId xmlns:a16="http://schemas.microsoft.com/office/drawing/2014/main" id="{7F4D85A4-8E57-6B66-1384-B4FB17B302A3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0" name="楕円 1119">
                <a:extLst>
                  <a:ext uri="{FF2B5EF4-FFF2-40B4-BE49-F238E27FC236}">
                    <a16:creationId xmlns:a16="http://schemas.microsoft.com/office/drawing/2014/main" id="{D9D886F9-8556-A791-CD1F-33EAEEF34BFE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129334" cy="1299069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121" name="グループ化 1120">
                <a:extLst>
                  <a:ext uri="{FF2B5EF4-FFF2-40B4-BE49-F238E27FC236}">
                    <a16:creationId xmlns:a16="http://schemas.microsoft.com/office/drawing/2014/main" id="{A6C2F274-8427-ACDD-C4D6-4A4EE6C4B45B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1122" name="楕円 1121">
                  <a:extLst>
                    <a:ext uri="{FF2B5EF4-FFF2-40B4-BE49-F238E27FC236}">
                      <a16:creationId xmlns:a16="http://schemas.microsoft.com/office/drawing/2014/main" id="{4D78589B-2084-03D6-0A26-25E63FE5875C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23" name="楕円 1122">
                  <a:extLst>
                    <a:ext uri="{FF2B5EF4-FFF2-40B4-BE49-F238E27FC236}">
                      <a16:creationId xmlns:a16="http://schemas.microsoft.com/office/drawing/2014/main" id="{17DD983F-F71A-7B73-4F03-93D068AD68FD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24" name="二等辺三角形 46">
                  <a:extLst>
                    <a:ext uri="{FF2B5EF4-FFF2-40B4-BE49-F238E27FC236}">
                      <a16:creationId xmlns:a16="http://schemas.microsoft.com/office/drawing/2014/main" id="{3B5804EE-F8A8-5EDC-B766-6931298E924A}"/>
                    </a:ext>
                  </a:extLst>
                </p:cNvPr>
                <p:cNvSpPr/>
                <p:nvPr/>
              </p:nvSpPr>
              <p:spPr bwMode="auto">
                <a:xfrm rot="10800000">
                  <a:off x="2135662" y="2651866"/>
                  <a:ext cx="486586" cy="73722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</p:grpSp>
        <p:sp>
          <p:nvSpPr>
            <p:cNvPr id="1100" name="月 1099">
              <a:extLst>
                <a:ext uri="{FF2B5EF4-FFF2-40B4-BE49-F238E27FC236}">
                  <a16:creationId xmlns:a16="http://schemas.microsoft.com/office/drawing/2014/main" id="{366F55A5-7CB5-B556-1980-78E042D77F14}"/>
                </a:ext>
              </a:extLst>
            </p:cNvPr>
            <p:cNvSpPr/>
            <p:nvPr/>
          </p:nvSpPr>
          <p:spPr bwMode="auto">
            <a:xfrm rot="2700000">
              <a:off x="1509608" y="6140762"/>
              <a:ext cx="319488" cy="835006"/>
            </a:xfrm>
            <a:prstGeom prst="moon">
              <a:avLst/>
            </a:pr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1" name="月 1100">
              <a:extLst>
                <a:ext uri="{FF2B5EF4-FFF2-40B4-BE49-F238E27FC236}">
                  <a16:creationId xmlns:a16="http://schemas.microsoft.com/office/drawing/2014/main" id="{2B764DAC-DA78-3641-9BED-754D52DB0F06}"/>
                </a:ext>
              </a:extLst>
            </p:cNvPr>
            <p:cNvSpPr/>
            <p:nvPr/>
          </p:nvSpPr>
          <p:spPr bwMode="auto">
            <a:xfrm rot="2700000">
              <a:off x="1741184" y="6142298"/>
              <a:ext cx="266878" cy="697507"/>
            </a:xfrm>
            <a:prstGeom prst="moon">
              <a:avLst/>
            </a:pr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2" name="四角形: 角を丸くする 1101">
              <a:extLst>
                <a:ext uri="{FF2B5EF4-FFF2-40B4-BE49-F238E27FC236}">
                  <a16:creationId xmlns:a16="http://schemas.microsoft.com/office/drawing/2014/main" id="{B634990F-F6DC-1B78-81F4-2755A0241F08}"/>
                </a:ext>
              </a:extLst>
            </p:cNvPr>
            <p:cNvSpPr/>
            <p:nvPr/>
          </p:nvSpPr>
          <p:spPr bwMode="auto">
            <a:xfrm>
              <a:off x="1452616" y="6908877"/>
              <a:ext cx="290053" cy="45719"/>
            </a:xfrm>
            <a:prstGeom prst="roundRect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3" name="四角形: 角を丸くする 1102">
              <a:extLst>
                <a:ext uri="{FF2B5EF4-FFF2-40B4-BE49-F238E27FC236}">
                  <a16:creationId xmlns:a16="http://schemas.microsoft.com/office/drawing/2014/main" id="{F3FD630C-5797-F4EB-42A5-4CF6EC1A79FF}"/>
                </a:ext>
              </a:extLst>
            </p:cNvPr>
            <p:cNvSpPr/>
            <p:nvPr/>
          </p:nvSpPr>
          <p:spPr bwMode="auto">
            <a:xfrm flipH="1">
              <a:off x="2163099" y="6908876"/>
              <a:ext cx="290053" cy="45719"/>
            </a:xfrm>
            <a:prstGeom prst="roundRect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4" name="楕円 1103">
              <a:extLst>
                <a:ext uri="{FF2B5EF4-FFF2-40B4-BE49-F238E27FC236}">
                  <a16:creationId xmlns:a16="http://schemas.microsoft.com/office/drawing/2014/main" id="{B09EE6D2-968D-7785-02C6-154996F3352A}"/>
                </a:ext>
              </a:extLst>
            </p:cNvPr>
            <p:cNvSpPr/>
            <p:nvPr/>
          </p:nvSpPr>
          <p:spPr bwMode="auto">
            <a:xfrm>
              <a:off x="1533661" y="7067134"/>
              <a:ext cx="132816" cy="132816"/>
            </a:xfrm>
            <a:prstGeom prst="ellipse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5" name="楕円 1104">
              <a:extLst>
                <a:ext uri="{FF2B5EF4-FFF2-40B4-BE49-F238E27FC236}">
                  <a16:creationId xmlns:a16="http://schemas.microsoft.com/office/drawing/2014/main" id="{72B80059-E93D-1A58-CD8C-64C2A1B057C0}"/>
                </a:ext>
              </a:extLst>
            </p:cNvPr>
            <p:cNvSpPr/>
            <p:nvPr/>
          </p:nvSpPr>
          <p:spPr bwMode="auto">
            <a:xfrm>
              <a:off x="2227081" y="7067134"/>
              <a:ext cx="132816" cy="132816"/>
            </a:xfrm>
            <a:prstGeom prst="ellipse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6" name="四角形: 上の 2 つの角を丸める 1105">
              <a:extLst>
                <a:ext uri="{FF2B5EF4-FFF2-40B4-BE49-F238E27FC236}">
                  <a16:creationId xmlns:a16="http://schemas.microsoft.com/office/drawing/2014/main" id="{5604856B-6255-6485-D152-AF8086E59217}"/>
                </a:ext>
              </a:extLst>
            </p:cNvPr>
            <p:cNvSpPr/>
            <p:nvPr/>
          </p:nvSpPr>
          <p:spPr bwMode="auto">
            <a:xfrm rot="8005822">
              <a:off x="2194169" y="7880891"/>
              <a:ext cx="329600" cy="10168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07" name="グループ化 1106">
              <a:extLst>
                <a:ext uri="{FF2B5EF4-FFF2-40B4-BE49-F238E27FC236}">
                  <a16:creationId xmlns:a16="http://schemas.microsoft.com/office/drawing/2014/main" id="{299CBB3E-09C6-1CEB-4903-74AA73219E15}"/>
                </a:ext>
              </a:extLst>
            </p:cNvPr>
            <p:cNvGrpSpPr/>
            <p:nvPr/>
          </p:nvGrpSpPr>
          <p:grpSpPr>
            <a:xfrm flipH="1">
              <a:off x="1674397" y="7384453"/>
              <a:ext cx="398958" cy="841661"/>
              <a:chOff x="7231385" y="1802018"/>
              <a:chExt cx="1104719" cy="2330572"/>
            </a:xfrm>
          </p:grpSpPr>
          <p:sp>
            <p:nvSpPr>
              <p:cNvPr id="1108" name="四角形: 角を丸くする 1107">
                <a:extLst>
                  <a:ext uri="{FF2B5EF4-FFF2-40B4-BE49-F238E27FC236}">
                    <a16:creationId xmlns:a16="http://schemas.microsoft.com/office/drawing/2014/main" id="{87FF4555-C417-6362-5E12-C63C38CF3F2E}"/>
                  </a:ext>
                </a:extLst>
              </p:cNvPr>
              <p:cNvSpPr/>
              <p:nvPr/>
            </p:nvSpPr>
            <p:spPr bwMode="auto">
              <a:xfrm>
                <a:off x="7318847" y="1802018"/>
                <a:ext cx="402994" cy="16119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109" name="四角形: 角を丸くする 1108">
                <a:extLst>
                  <a:ext uri="{FF2B5EF4-FFF2-40B4-BE49-F238E27FC236}">
                    <a16:creationId xmlns:a16="http://schemas.microsoft.com/office/drawing/2014/main" id="{BD6E6782-0386-91F4-6F0B-156621AB6C13}"/>
                  </a:ext>
                </a:extLst>
              </p:cNvPr>
              <p:cNvSpPr/>
              <p:nvPr/>
            </p:nvSpPr>
            <p:spPr bwMode="auto">
              <a:xfrm>
                <a:off x="7231385" y="2779786"/>
                <a:ext cx="853964" cy="1352804"/>
              </a:xfrm>
              <a:prstGeom prst="roundRect">
                <a:avLst>
                  <a:gd name="adj" fmla="val 34056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grpSp>
            <p:nvGrpSpPr>
              <p:cNvPr id="1110" name="グループ化 1109">
                <a:extLst>
                  <a:ext uri="{FF2B5EF4-FFF2-40B4-BE49-F238E27FC236}">
                    <a16:creationId xmlns:a16="http://schemas.microsoft.com/office/drawing/2014/main" id="{7DE7695D-A5C4-2FE5-BBD5-8EE4D502B482}"/>
                  </a:ext>
                </a:extLst>
              </p:cNvPr>
              <p:cNvGrpSpPr/>
              <p:nvPr/>
            </p:nvGrpSpPr>
            <p:grpSpPr>
              <a:xfrm>
                <a:off x="7591426" y="2779786"/>
                <a:ext cx="744678" cy="1009641"/>
                <a:chOff x="4953000" y="2779786"/>
                <a:chExt cx="852139" cy="1155338"/>
              </a:xfrm>
            </p:grpSpPr>
            <p:sp>
              <p:nvSpPr>
                <p:cNvPr id="1112" name="四角形: 角を丸くする 233">
                  <a:extLst>
                    <a:ext uri="{FF2B5EF4-FFF2-40B4-BE49-F238E27FC236}">
                      <a16:creationId xmlns:a16="http://schemas.microsoft.com/office/drawing/2014/main" id="{B5D65F0C-5B8A-70BC-771A-B8F163EEBAEA}"/>
                    </a:ext>
                  </a:extLst>
                </p:cNvPr>
                <p:cNvSpPr/>
                <p:nvPr/>
              </p:nvSpPr>
              <p:spPr bwMode="auto">
                <a:xfrm>
                  <a:off x="4953000" y="2779786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113" name="四角形: 角を丸くする 233">
                  <a:extLst>
                    <a:ext uri="{FF2B5EF4-FFF2-40B4-BE49-F238E27FC236}">
                      <a16:creationId xmlns:a16="http://schemas.microsoft.com/office/drawing/2014/main" id="{2CCDD23D-9601-8EC6-6CF7-8835FF20CA22}"/>
                    </a:ext>
                  </a:extLst>
                </p:cNvPr>
                <p:cNvSpPr/>
                <p:nvPr/>
              </p:nvSpPr>
              <p:spPr bwMode="auto">
                <a:xfrm>
                  <a:off x="4953000" y="3166344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114" name="四角形: 角を丸くする 233">
                  <a:extLst>
                    <a:ext uri="{FF2B5EF4-FFF2-40B4-BE49-F238E27FC236}">
                      <a16:creationId xmlns:a16="http://schemas.microsoft.com/office/drawing/2014/main" id="{70BC10C6-6356-CC95-FB9C-8CB9129685CF}"/>
                    </a:ext>
                  </a:extLst>
                </p:cNvPr>
                <p:cNvSpPr/>
                <p:nvPr/>
              </p:nvSpPr>
              <p:spPr bwMode="auto">
                <a:xfrm>
                  <a:off x="4953000" y="3550240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1111" name="四角形: 角を丸くする 233">
                <a:extLst>
                  <a:ext uri="{FF2B5EF4-FFF2-40B4-BE49-F238E27FC236}">
                    <a16:creationId xmlns:a16="http://schemas.microsoft.com/office/drawing/2014/main" id="{3BB1F2CB-74A8-85AF-2D4C-BDAFF908658F}"/>
                  </a:ext>
                </a:extLst>
              </p:cNvPr>
              <p:cNvSpPr/>
              <p:nvPr/>
            </p:nvSpPr>
            <p:spPr bwMode="auto">
              <a:xfrm rot="8100000">
                <a:off x="7703916" y="3637718"/>
                <a:ext cx="562827" cy="336347"/>
              </a:xfrm>
              <a:custGeom>
                <a:avLst/>
                <a:gdLst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0 w 1030841"/>
                  <a:gd name="connsiteY8" fmla="*/ 17870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91440 w 1030841"/>
                  <a:gd name="connsiteY8" fmla="*/ 27014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0" fmla="*/ 0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208093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0 w 644046"/>
                  <a:gd name="connsiteY0" fmla="*/ 0 h 388737"/>
                  <a:gd name="connsiteX1" fmla="*/ 465344 w 644046"/>
                  <a:gd name="connsiteY1" fmla="*/ 0 h 388737"/>
                  <a:gd name="connsiteX2" fmla="*/ 644046 w 644046"/>
                  <a:gd name="connsiteY2" fmla="*/ 178702 h 388737"/>
                  <a:gd name="connsiteX3" fmla="*/ 644046 w 644046"/>
                  <a:gd name="connsiteY3" fmla="*/ 206182 h 388737"/>
                  <a:gd name="connsiteX4" fmla="*/ 465344 w 644046"/>
                  <a:gd name="connsiteY4" fmla="*/ 384884 h 388737"/>
                  <a:gd name="connsiteX5" fmla="*/ 250482 w 644046"/>
                  <a:gd name="connsiteY5" fmla="*/ 388737 h 388737"/>
                  <a:gd name="connsiteX0" fmla="*/ 0 w 644046"/>
                  <a:gd name="connsiteY0" fmla="*/ 0 h 384884"/>
                  <a:gd name="connsiteX1" fmla="*/ 465344 w 644046"/>
                  <a:gd name="connsiteY1" fmla="*/ 0 h 384884"/>
                  <a:gd name="connsiteX2" fmla="*/ 644046 w 644046"/>
                  <a:gd name="connsiteY2" fmla="*/ 178702 h 384884"/>
                  <a:gd name="connsiteX3" fmla="*/ 644046 w 644046"/>
                  <a:gd name="connsiteY3" fmla="*/ 206182 h 384884"/>
                  <a:gd name="connsiteX4" fmla="*/ 465344 w 644046"/>
                  <a:gd name="connsiteY4" fmla="*/ 384884 h 384884"/>
                  <a:gd name="connsiteX5" fmla="*/ 342967 w 644046"/>
                  <a:gd name="connsiteY5" fmla="*/ 381029 h 384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4046" h="384884">
                    <a:moveTo>
                      <a:pt x="0" y="0"/>
                    </a:moveTo>
                    <a:lnTo>
                      <a:pt x="465344" y="0"/>
                    </a:lnTo>
                    <a:cubicBezTo>
                      <a:pt x="564038" y="0"/>
                      <a:pt x="644046" y="80008"/>
                      <a:pt x="644046" y="178702"/>
                    </a:cubicBezTo>
                    <a:lnTo>
                      <a:pt x="644046" y="206182"/>
                    </a:lnTo>
                    <a:cubicBezTo>
                      <a:pt x="644046" y="304876"/>
                      <a:pt x="564038" y="384884"/>
                      <a:pt x="465344" y="384884"/>
                    </a:cubicBezTo>
                    <a:lnTo>
                      <a:pt x="342967" y="381029"/>
                    </a:lnTo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1127" name="グループ化 1126">
            <a:extLst>
              <a:ext uri="{FF2B5EF4-FFF2-40B4-BE49-F238E27FC236}">
                <a16:creationId xmlns:a16="http://schemas.microsoft.com/office/drawing/2014/main" id="{20D12522-DA19-5EE1-169E-B71ED7828836}"/>
              </a:ext>
            </a:extLst>
          </p:cNvPr>
          <p:cNvGrpSpPr/>
          <p:nvPr/>
        </p:nvGrpSpPr>
        <p:grpSpPr>
          <a:xfrm>
            <a:off x="7054009" y="1129504"/>
            <a:ext cx="1676716" cy="2144426"/>
            <a:chOff x="3613969" y="6629129"/>
            <a:chExt cx="1676716" cy="2144426"/>
          </a:xfrm>
        </p:grpSpPr>
        <p:sp>
          <p:nvSpPr>
            <p:cNvPr id="1128" name="フローチャート: 論理積ゲート 1127">
              <a:extLst>
                <a:ext uri="{FF2B5EF4-FFF2-40B4-BE49-F238E27FC236}">
                  <a16:creationId xmlns:a16="http://schemas.microsoft.com/office/drawing/2014/main" id="{FD161489-8628-F408-E814-6AA134B92515}"/>
                </a:ext>
              </a:extLst>
            </p:cNvPr>
            <p:cNvSpPr/>
            <p:nvPr/>
          </p:nvSpPr>
          <p:spPr bwMode="auto">
            <a:xfrm rot="16200000">
              <a:off x="3653421" y="6652720"/>
              <a:ext cx="1596801" cy="1596802"/>
            </a:xfrm>
            <a:prstGeom prst="flowChartDelay">
              <a:avLst/>
            </a:prstGeom>
            <a:solidFill>
              <a:srgbClr val="FFC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29" name="グループ化 1128">
              <a:extLst>
                <a:ext uri="{FF2B5EF4-FFF2-40B4-BE49-F238E27FC236}">
                  <a16:creationId xmlns:a16="http://schemas.microsoft.com/office/drawing/2014/main" id="{65029C8F-40F7-0338-B82C-47E17B7F047E}"/>
                </a:ext>
              </a:extLst>
            </p:cNvPr>
            <p:cNvGrpSpPr/>
            <p:nvPr/>
          </p:nvGrpSpPr>
          <p:grpSpPr>
            <a:xfrm>
              <a:off x="3976837" y="8137754"/>
              <a:ext cx="935739" cy="635801"/>
              <a:chOff x="5197946" y="5229200"/>
              <a:chExt cx="1427996" cy="970273"/>
            </a:xfrm>
          </p:grpSpPr>
          <p:sp>
            <p:nvSpPr>
              <p:cNvPr id="1160" name="台形 1159">
                <a:extLst>
                  <a:ext uri="{FF2B5EF4-FFF2-40B4-BE49-F238E27FC236}">
                    <a16:creationId xmlns:a16="http://schemas.microsoft.com/office/drawing/2014/main" id="{181485B0-C3E7-3050-7827-CE2DBCCF1B19}"/>
                  </a:ext>
                </a:extLst>
              </p:cNvPr>
              <p:cNvSpPr/>
              <p:nvPr/>
            </p:nvSpPr>
            <p:spPr bwMode="auto">
              <a:xfrm>
                <a:off x="5651687" y="5229200"/>
                <a:ext cx="520514" cy="353196"/>
              </a:xfrm>
              <a:prstGeom prst="trapezoid">
                <a:avLst>
                  <a:gd name="adj" fmla="val 16791"/>
                </a:avLst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61" name="フリーフォーム 137">
                <a:extLst>
                  <a:ext uri="{FF2B5EF4-FFF2-40B4-BE49-F238E27FC236}">
                    <a16:creationId xmlns:a16="http://schemas.microsoft.com/office/drawing/2014/main" id="{EE14D403-3774-C5E5-7848-A2CBCBC6280A}"/>
                  </a:ext>
                </a:extLst>
              </p:cNvPr>
              <p:cNvSpPr/>
              <p:nvPr/>
            </p:nvSpPr>
            <p:spPr bwMode="auto">
              <a:xfrm>
                <a:off x="5197946" y="5482815"/>
                <a:ext cx="1427996" cy="716658"/>
              </a:xfrm>
              <a:custGeom>
                <a:avLst/>
                <a:gdLst>
                  <a:gd name="connsiteX0" fmla="*/ 292167 w 1427996"/>
                  <a:gd name="connsiteY0" fmla="*/ 0 h 716658"/>
                  <a:gd name="connsiteX1" fmla="*/ 474723 w 1427996"/>
                  <a:gd name="connsiteY1" fmla="*/ 0 h 716658"/>
                  <a:gd name="connsiteX2" fmla="*/ 529969 w 1427996"/>
                  <a:gd name="connsiteY2" fmla="*/ 44488 h 716658"/>
                  <a:gd name="connsiteX3" fmla="*/ 713998 w 1427996"/>
                  <a:gd name="connsiteY3" fmla="*/ 85874 h 716658"/>
                  <a:gd name="connsiteX4" fmla="*/ 898028 w 1427996"/>
                  <a:gd name="connsiteY4" fmla="*/ 44488 h 716658"/>
                  <a:gd name="connsiteX5" fmla="*/ 953273 w 1427996"/>
                  <a:gd name="connsiteY5" fmla="*/ 0 h 716658"/>
                  <a:gd name="connsiteX6" fmla="*/ 1135829 w 1427996"/>
                  <a:gd name="connsiteY6" fmla="*/ 0 h 716658"/>
                  <a:gd name="connsiteX7" fmla="*/ 1427996 w 1427996"/>
                  <a:gd name="connsiteY7" fmla="*/ 292167 h 716658"/>
                  <a:gd name="connsiteX8" fmla="*/ 1427996 w 1427996"/>
                  <a:gd name="connsiteY8" fmla="*/ 716658 h 716658"/>
                  <a:gd name="connsiteX9" fmla="*/ 0 w 1427996"/>
                  <a:gd name="connsiteY9" fmla="*/ 716658 h 716658"/>
                  <a:gd name="connsiteX10" fmla="*/ 0 w 1427996"/>
                  <a:gd name="connsiteY10" fmla="*/ 292167 h 716658"/>
                  <a:gd name="connsiteX11" fmla="*/ 292167 w 1427996"/>
                  <a:gd name="connsiteY11" fmla="*/ 0 h 716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427996" h="716658">
                    <a:moveTo>
                      <a:pt x="292167" y="0"/>
                    </a:moveTo>
                    <a:lnTo>
                      <a:pt x="474723" y="0"/>
                    </a:lnTo>
                    <a:lnTo>
                      <a:pt x="529969" y="44488"/>
                    </a:lnTo>
                    <a:cubicBezTo>
                      <a:pt x="577066" y="70059"/>
                      <a:pt x="642130" y="85874"/>
                      <a:pt x="713998" y="85874"/>
                    </a:cubicBezTo>
                    <a:cubicBezTo>
                      <a:pt x="785866" y="85874"/>
                      <a:pt x="850931" y="70059"/>
                      <a:pt x="898028" y="44488"/>
                    </a:cubicBezTo>
                    <a:lnTo>
                      <a:pt x="953273" y="0"/>
                    </a:lnTo>
                    <a:lnTo>
                      <a:pt x="1135829" y="0"/>
                    </a:lnTo>
                    <a:cubicBezTo>
                      <a:pt x="1297188" y="0"/>
                      <a:pt x="1427996" y="130808"/>
                      <a:pt x="1427996" y="292167"/>
                    </a:cubicBezTo>
                    <a:lnTo>
                      <a:pt x="1427996" y="716658"/>
                    </a:lnTo>
                    <a:lnTo>
                      <a:pt x="0" y="716658"/>
                    </a:lnTo>
                    <a:lnTo>
                      <a:pt x="0" y="292167"/>
                    </a:lnTo>
                    <a:cubicBezTo>
                      <a:pt x="0" y="130808"/>
                      <a:pt x="130808" y="0"/>
                      <a:pt x="292167" y="0"/>
                    </a:cubicBez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162" name="グループ化 1161">
                <a:extLst>
                  <a:ext uri="{FF2B5EF4-FFF2-40B4-BE49-F238E27FC236}">
                    <a16:creationId xmlns:a16="http://schemas.microsoft.com/office/drawing/2014/main" id="{1F9019BD-44BB-78CF-5FB4-FB3CABE0C351}"/>
                  </a:ext>
                </a:extLst>
              </p:cNvPr>
              <p:cNvGrpSpPr/>
              <p:nvPr/>
            </p:nvGrpSpPr>
            <p:grpSpPr>
              <a:xfrm>
                <a:off x="5550095" y="5438952"/>
                <a:ext cx="740918" cy="286888"/>
                <a:chOff x="5402566" y="5392847"/>
                <a:chExt cx="1026950" cy="397642"/>
              </a:xfrm>
              <a:solidFill>
                <a:srgbClr val="FF99CC"/>
              </a:solidFill>
            </p:grpSpPr>
            <p:sp>
              <p:nvSpPr>
                <p:cNvPr id="1163" name="直角三角形 3">
                  <a:extLst>
                    <a:ext uri="{FF2B5EF4-FFF2-40B4-BE49-F238E27FC236}">
                      <a16:creationId xmlns:a16="http://schemas.microsoft.com/office/drawing/2014/main" id="{EABAA9E7-60BE-CEA6-A124-A9D311686ADE}"/>
                    </a:ext>
                  </a:extLst>
                </p:cNvPr>
                <p:cNvSpPr/>
                <p:nvPr/>
              </p:nvSpPr>
              <p:spPr bwMode="auto">
                <a:xfrm rot="5400000">
                  <a:off x="5461060" y="5334353"/>
                  <a:ext cx="397642" cy="514630"/>
                </a:xfrm>
                <a:custGeom>
                  <a:avLst/>
                  <a:gdLst>
                    <a:gd name="connsiteX0" fmla="*/ 0 w 495055"/>
                    <a:gd name="connsiteY0" fmla="*/ 495055 h 495055"/>
                    <a:gd name="connsiteX1" fmla="*/ 0 w 495055"/>
                    <a:gd name="connsiteY1" fmla="*/ 0 h 495055"/>
                    <a:gd name="connsiteX2" fmla="*/ 495055 w 495055"/>
                    <a:gd name="connsiteY2" fmla="*/ 495055 h 495055"/>
                    <a:gd name="connsiteX3" fmla="*/ 0 w 495055"/>
                    <a:gd name="connsiteY3" fmla="*/ 495055 h 495055"/>
                    <a:gd name="connsiteX0" fmla="*/ 0 w 495055"/>
                    <a:gd name="connsiteY0" fmla="*/ 449335 h 449335"/>
                    <a:gd name="connsiteX1" fmla="*/ 162560 w 495055"/>
                    <a:gd name="connsiteY1" fmla="*/ 0 h 449335"/>
                    <a:gd name="connsiteX2" fmla="*/ 495055 w 495055"/>
                    <a:gd name="connsiteY2" fmla="*/ 449335 h 449335"/>
                    <a:gd name="connsiteX3" fmla="*/ 0 w 495055"/>
                    <a:gd name="connsiteY3" fmla="*/ 449335 h 449335"/>
                    <a:gd name="connsiteX0" fmla="*/ 0 w 403615"/>
                    <a:gd name="connsiteY0" fmla="*/ 449335 h 525535"/>
                    <a:gd name="connsiteX1" fmla="*/ 162560 w 403615"/>
                    <a:gd name="connsiteY1" fmla="*/ 0 h 525535"/>
                    <a:gd name="connsiteX2" fmla="*/ 403615 w 403615"/>
                    <a:gd name="connsiteY2" fmla="*/ 525535 h 525535"/>
                    <a:gd name="connsiteX3" fmla="*/ 0 w 403615"/>
                    <a:gd name="connsiteY3" fmla="*/ 449335 h 525535"/>
                    <a:gd name="connsiteX0" fmla="*/ 0 w 403615"/>
                    <a:gd name="connsiteY0" fmla="*/ 413775 h 489975"/>
                    <a:gd name="connsiteX1" fmla="*/ 177800 w 403615"/>
                    <a:gd name="connsiteY1" fmla="*/ 0 h 489975"/>
                    <a:gd name="connsiteX2" fmla="*/ 403615 w 403615"/>
                    <a:gd name="connsiteY2" fmla="*/ 489975 h 489975"/>
                    <a:gd name="connsiteX3" fmla="*/ 0 w 403615"/>
                    <a:gd name="connsiteY3" fmla="*/ 413775 h 489975"/>
                    <a:gd name="connsiteX0" fmla="*/ 0 w 393455"/>
                    <a:gd name="connsiteY0" fmla="*/ 413775 h 449335"/>
                    <a:gd name="connsiteX1" fmla="*/ 177800 w 393455"/>
                    <a:gd name="connsiteY1" fmla="*/ 0 h 449335"/>
                    <a:gd name="connsiteX2" fmla="*/ 393455 w 393455"/>
                    <a:gd name="connsiteY2" fmla="*/ 449335 h 449335"/>
                    <a:gd name="connsiteX3" fmla="*/ 0 w 393455"/>
                    <a:gd name="connsiteY3" fmla="*/ 413775 h 449335"/>
                    <a:gd name="connsiteX0" fmla="*/ 0 w 396811"/>
                    <a:gd name="connsiteY0" fmla="*/ 413775 h 501412"/>
                    <a:gd name="connsiteX1" fmla="*/ 177800 w 396811"/>
                    <a:gd name="connsiteY1" fmla="*/ 0 h 501412"/>
                    <a:gd name="connsiteX2" fmla="*/ 393455 w 396811"/>
                    <a:gd name="connsiteY2" fmla="*/ 449335 h 501412"/>
                    <a:gd name="connsiteX3" fmla="*/ 0 w 396811"/>
                    <a:gd name="connsiteY3" fmla="*/ 413775 h 501412"/>
                    <a:gd name="connsiteX0" fmla="*/ 0 w 397642"/>
                    <a:gd name="connsiteY0" fmla="*/ 413775 h 501412"/>
                    <a:gd name="connsiteX1" fmla="*/ 177800 w 397642"/>
                    <a:gd name="connsiteY1" fmla="*/ 0 h 501412"/>
                    <a:gd name="connsiteX2" fmla="*/ 393455 w 397642"/>
                    <a:gd name="connsiteY2" fmla="*/ 449335 h 501412"/>
                    <a:gd name="connsiteX3" fmla="*/ 0 w 397642"/>
                    <a:gd name="connsiteY3" fmla="*/ 413775 h 501412"/>
                    <a:gd name="connsiteX0" fmla="*/ 0 w 397642"/>
                    <a:gd name="connsiteY0" fmla="*/ 413775 h 514630"/>
                    <a:gd name="connsiteX1" fmla="*/ 177800 w 397642"/>
                    <a:gd name="connsiteY1" fmla="*/ 0 h 514630"/>
                    <a:gd name="connsiteX2" fmla="*/ 393455 w 397642"/>
                    <a:gd name="connsiteY2" fmla="*/ 449335 h 514630"/>
                    <a:gd name="connsiteX3" fmla="*/ 0 w 397642"/>
                    <a:gd name="connsiteY3" fmla="*/ 413775 h 5146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97642" h="514630">
                      <a:moveTo>
                        <a:pt x="0" y="413775"/>
                      </a:moveTo>
                      <a:lnTo>
                        <a:pt x="177800" y="0"/>
                      </a:lnTo>
                      <a:cubicBezTo>
                        <a:pt x="290328" y="114218"/>
                        <a:pt x="423007" y="318948"/>
                        <a:pt x="393455" y="449335"/>
                      </a:cubicBezTo>
                      <a:cubicBezTo>
                        <a:pt x="363903" y="579722"/>
                        <a:pt x="131152" y="486588"/>
                        <a:pt x="0" y="413775"/>
                      </a:cubicBezTo>
                      <a:close/>
                    </a:path>
                  </a:pathLst>
                </a:custGeom>
                <a:grpFill/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64" name="直角三角形 3">
                  <a:extLst>
                    <a:ext uri="{FF2B5EF4-FFF2-40B4-BE49-F238E27FC236}">
                      <a16:creationId xmlns:a16="http://schemas.microsoft.com/office/drawing/2014/main" id="{9DAE989A-D4D9-147A-3B99-55B9ABDFC044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5973380" y="5334353"/>
                  <a:ext cx="397642" cy="514630"/>
                </a:xfrm>
                <a:custGeom>
                  <a:avLst/>
                  <a:gdLst>
                    <a:gd name="connsiteX0" fmla="*/ 0 w 495055"/>
                    <a:gd name="connsiteY0" fmla="*/ 495055 h 495055"/>
                    <a:gd name="connsiteX1" fmla="*/ 0 w 495055"/>
                    <a:gd name="connsiteY1" fmla="*/ 0 h 495055"/>
                    <a:gd name="connsiteX2" fmla="*/ 495055 w 495055"/>
                    <a:gd name="connsiteY2" fmla="*/ 495055 h 495055"/>
                    <a:gd name="connsiteX3" fmla="*/ 0 w 495055"/>
                    <a:gd name="connsiteY3" fmla="*/ 495055 h 495055"/>
                    <a:gd name="connsiteX0" fmla="*/ 0 w 495055"/>
                    <a:gd name="connsiteY0" fmla="*/ 449335 h 449335"/>
                    <a:gd name="connsiteX1" fmla="*/ 162560 w 495055"/>
                    <a:gd name="connsiteY1" fmla="*/ 0 h 449335"/>
                    <a:gd name="connsiteX2" fmla="*/ 495055 w 495055"/>
                    <a:gd name="connsiteY2" fmla="*/ 449335 h 449335"/>
                    <a:gd name="connsiteX3" fmla="*/ 0 w 495055"/>
                    <a:gd name="connsiteY3" fmla="*/ 449335 h 449335"/>
                    <a:gd name="connsiteX0" fmla="*/ 0 w 403615"/>
                    <a:gd name="connsiteY0" fmla="*/ 449335 h 525535"/>
                    <a:gd name="connsiteX1" fmla="*/ 162560 w 403615"/>
                    <a:gd name="connsiteY1" fmla="*/ 0 h 525535"/>
                    <a:gd name="connsiteX2" fmla="*/ 403615 w 403615"/>
                    <a:gd name="connsiteY2" fmla="*/ 525535 h 525535"/>
                    <a:gd name="connsiteX3" fmla="*/ 0 w 403615"/>
                    <a:gd name="connsiteY3" fmla="*/ 449335 h 525535"/>
                    <a:gd name="connsiteX0" fmla="*/ 0 w 403615"/>
                    <a:gd name="connsiteY0" fmla="*/ 413775 h 489975"/>
                    <a:gd name="connsiteX1" fmla="*/ 177800 w 403615"/>
                    <a:gd name="connsiteY1" fmla="*/ 0 h 489975"/>
                    <a:gd name="connsiteX2" fmla="*/ 403615 w 403615"/>
                    <a:gd name="connsiteY2" fmla="*/ 489975 h 489975"/>
                    <a:gd name="connsiteX3" fmla="*/ 0 w 403615"/>
                    <a:gd name="connsiteY3" fmla="*/ 413775 h 489975"/>
                    <a:gd name="connsiteX0" fmla="*/ 0 w 393455"/>
                    <a:gd name="connsiteY0" fmla="*/ 413775 h 449335"/>
                    <a:gd name="connsiteX1" fmla="*/ 177800 w 393455"/>
                    <a:gd name="connsiteY1" fmla="*/ 0 h 449335"/>
                    <a:gd name="connsiteX2" fmla="*/ 393455 w 393455"/>
                    <a:gd name="connsiteY2" fmla="*/ 449335 h 449335"/>
                    <a:gd name="connsiteX3" fmla="*/ 0 w 393455"/>
                    <a:gd name="connsiteY3" fmla="*/ 413775 h 449335"/>
                    <a:gd name="connsiteX0" fmla="*/ 0 w 396811"/>
                    <a:gd name="connsiteY0" fmla="*/ 413775 h 501412"/>
                    <a:gd name="connsiteX1" fmla="*/ 177800 w 396811"/>
                    <a:gd name="connsiteY1" fmla="*/ 0 h 501412"/>
                    <a:gd name="connsiteX2" fmla="*/ 393455 w 396811"/>
                    <a:gd name="connsiteY2" fmla="*/ 449335 h 501412"/>
                    <a:gd name="connsiteX3" fmla="*/ 0 w 396811"/>
                    <a:gd name="connsiteY3" fmla="*/ 413775 h 501412"/>
                    <a:gd name="connsiteX0" fmla="*/ 0 w 397642"/>
                    <a:gd name="connsiteY0" fmla="*/ 413775 h 501412"/>
                    <a:gd name="connsiteX1" fmla="*/ 177800 w 397642"/>
                    <a:gd name="connsiteY1" fmla="*/ 0 h 501412"/>
                    <a:gd name="connsiteX2" fmla="*/ 393455 w 397642"/>
                    <a:gd name="connsiteY2" fmla="*/ 449335 h 501412"/>
                    <a:gd name="connsiteX3" fmla="*/ 0 w 397642"/>
                    <a:gd name="connsiteY3" fmla="*/ 413775 h 501412"/>
                    <a:gd name="connsiteX0" fmla="*/ 0 w 397642"/>
                    <a:gd name="connsiteY0" fmla="*/ 413775 h 514630"/>
                    <a:gd name="connsiteX1" fmla="*/ 177800 w 397642"/>
                    <a:gd name="connsiteY1" fmla="*/ 0 h 514630"/>
                    <a:gd name="connsiteX2" fmla="*/ 393455 w 397642"/>
                    <a:gd name="connsiteY2" fmla="*/ 449335 h 514630"/>
                    <a:gd name="connsiteX3" fmla="*/ 0 w 397642"/>
                    <a:gd name="connsiteY3" fmla="*/ 413775 h 5146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97642" h="514630">
                      <a:moveTo>
                        <a:pt x="0" y="413775"/>
                      </a:moveTo>
                      <a:lnTo>
                        <a:pt x="177800" y="0"/>
                      </a:lnTo>
                      <a:cubicBezTo>
                        <a:pt x="290328" y="114218"/>
                        <a:pt x="423007" y="318948"/>
                        <a:pt x="393455" y="449335"/>
                      </a:cubicBezTo>
                      <a:cubicBezTo>
                        <a:pt x="363903" y="579722"/>
                        <a:pt x="131152" y="486588"/>
                        <a:pt x="0" y="413775"/>
                      </a:cubicBezTo>
                      <a:close/>
                    </a:path>
                  </a:pathLst>
                </a:custGeom>
                <a:grpFill/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1130" name="楕円 1129">
              <a:extLst>
                <a:ext uri="{FF2B5EF4-FFF2-40B4-BE49-F238E27FC236}">
                  <a16:creationId xmlns:a16="http://schemas.microsoft.com/office/drawing/2014/main" id="{E0BD7AEF-DCB5-A34B-516D-345104F2C08B}"/>
                </a:ext>
              </a:extLst>
            </p:cNvPr>
            <p:cNvSpPr/>
            <p:nvPr/>
          </p:nvSpPr>
          <p:spPr bwMode="auto">
            <a:xfrm rot="20700000">
              <a:off x="3613969" y="7427845"/>
              <a:ext cx="354259" cy="44869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1" name="楕円 1130">
              <a:extLst>
                <a:ext uri="{FF2B5EF4-FFF2-40B4-BE49-F238E27FC236}">
                  <a16:creationId xmlns:a16="http://schemas.microsoft.com/office/drawing/2014/main" id="{A1DB2D1C-DD2A-CB21-F1E6-9E19C2128E13}"/>
                </a:ext>
              </a:extLst>
            </p:cNvPr>
            <p:cNvSpPr/>
            <p:nvPr/>
          </p:nvSpPr>
          <p:spPr bwMode="auto">
            <a:xfrm rot="20700000">
              <a:off x="3685461" y="7518393"/>
              <a:ext cx="211276" cy="267591"/>
            </a:xfrm>
            <a:prstGeom prst="ellipse">
              <a:avLst/>
            </a:pr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2" name="楕円 1131">
              <a:extLst>
                <a:ext uri="{FF2B5EF4-FFF2-40B4-BE49-F238E27FC236}">
                  <a16:creationId xmlns:a16="http://schemas.microsoft.com/office/drawing/2014/main" id="{9C69F1FA-CA9C-A7D9-B17D-50CD3D2C3834}"/>
                </a:ext>
              </a:extLst>
            </p:cNvPr>
            <p:cNvSpPr/>
            <p:nvPr/>
          </p:nvSpPr>
          <p:spPr bwMode="auto">
            <a:xfrm rot="900000" flipH="1">
              <a:off x="4936426" y="7427844"/>
              <a:ext cx="354259" cy="44869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3" name="楕円 1132">
              <a:extLst>
                <a:ext uri="{FF2B5EF4-FFF2-40B4-BE49-F238E27FC236}">
                  <a16:creationId xmlns:a16="http://schemas.microsoft.com/office/drawing/2014/main" id="{57622CD3-723E-F115-D584-A8217A491B2F}"/>
                </a:ext>
              </a:extLst>
            </p:cNvPr>
            <p:cNvSpPr/>
            <p:nvPr/>
          </p:nvSpPr>
          <p:spPr bwMode="auto">
            <a:xfrm rot="900000" flipH="1">
              <a:off x="5007917" y="7518392"/>
              <a:ext cx="211276" cy="267591"/>
            </a:xfrm>
            <a:prstGeom prst="ellipse">
              <a:avLst/>
            </a:pr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4" name="楕円 1133">
              <a:extLst>
                <a:ext uri="{FF2B5EF4-FFF2-40B4-BE49-F238E27FC236}">
                  <a16:creationId xmlns:a16="http://schemas.microsoft.com/office/drawing/2014/main" id="{FFBFD8A0-A2F1-DFC8-EE1F-8D7158D80D47}"/>
                </a:ext>
              </a:extLst>
            </p:cNvPr>
            <p:cNvSpPr/>
            <p:nvPr/>
          </p:nvSpPr>
          <p:spPr bwMode="auto">
            <a:xfrm>
              <a:off x="3763930" y="6858853"/>
              <a:ext cx="1361555" cy="1361554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35" name="グループ化 1134">
              <a:extLst>
                <a:ext uri="{FF2B5EF4-FFF2-40B4-BE49-F238E27FC236}">
                  <a16:creationId xmlns:a16="http://schemas.microsoft.com/office/drawing/2014/main" id="{7CD4F9A0-3426-B44E-3C68-6E4FB1EE926A}"/>
                </a:ext>
              </a:extLst>
            </p:cNvPr>
            <p:cNvGrpSpPr/>
            <p:nvPr/>
          </p:nvGrpSpPr>
          <p:grpSpPr>
            <a:xfrm>
              <a:off x="3669007" y="6629129"/>
              <a:ext cx="1342190" cy="784104"/>
              <a:chOff x="4989476" y="3393321"/>
              <a:chExt cx="1624422" cy="948984"/>
            </a:xfrm>
            <a:solidFill>
              <a:srgbClr val="FFC000"/>
            </a:solidFill>
          </p:grpSpPr>
          <p:sp>
            <p:nvSpPr>
              <p:cNvPr id="1158" name="月 1157">
                <a:extLst>
                  <a:ext uri="{FF2B5EF4-FFF2-40B4-BE49-F238E27FC236}">
                    <a16:creationId xmlns:a16="http://schemas.microsoft.com/office/drawing/2014/main" id="{11C6B9BA-472A-F6DD-52D5-37DC49465C70}"/>
                  </a:ext>
                </a:extLst>
              </p:cNvPr>
              <p:cNvSpPr/>
              <p:nvPr/>
            </p:nvSpPr>
            <p:spPr bwMode="auto">
              <a:xfrm rot="2700000">
                <a:off x="5262982" y="3393322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9" name="月 1158">
                <a:extLst>
                  <a:ext uri="{FF2B5EF4-FFF2-40B4-BE49-F238E27FC236}">
                    <a16:creationId xmlns:a16="http://schemas.microsoft.com/office/drawing/2014/main" id="{EB1706B7-5C76-691A-8FFE-569D85EC1F27}"/>
                  </a:ext>
                </a:extLst>
              </p:cNvPr>
              <p:cNvSpPr/>
              <p:nvPr/>
            </p:nvSpPr>
            <p:spPr bwMode="auto">
              <a:xfrm rot="18900000" flipH="1">
                <a:off x="6211927" y="3393321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136" name="グループ化 1135">
              <a:extLst>
                <a:ext uri="{FF2B5EF4-FFF2-40B4-BE49-F238E27FC236}">
                  <a16:creationId xmlns:a16="http://schemas.microsoft.com/office/drawing/2014/main" id="{A5913FE4-1707-34D6-4B17-E251159D3B20}"/>
                </a:ext>
              </a:extLst>
            </p:cNvPr>
            <p:cNvGrpSpPr/>
            <p:nvPr/>
          </p:nvGrpSpPr>
          <p:grpSpPr>
            <a:xfrm>
              <a:off x="3842793" y="6694117"/>
              <a:ext cx="1048532" cy="612550"/>
              <a:chOff x="4989476" y="3393321"/>
              <a:chExt cx="1624422" cy="948984"/>
            </a:xfrm>
            <a:solidFill>
              <a:srgbClr val="FFC000"/>
            </a:solidFill>
          </p:grpSpPr>
          <p:sp>
            <p:nvSpPr>
              <p:cNvPr id="1156" name="月 1155">
                <a:extLst>
                  <a:ext uri="{FF2B5EF4-FFF2-40B4-BE49-F238E27FC236}">
                    <a16:creationId xmlns:a16="http://schemas.microsoft.com/office/drawing/2014/main" id="{9E4A834A-8BD1-64CF-6BC5-511706141A18}"/>
                  </a:ext>
                </a:extLst>
              </p:cNvPr>
              <p:cNvSpPr/>
              <p:nvPr/>
            </p:nvSpPr>
            <p:spPr bwMode="auto">
              <a:xfrm rot="2700000">
                <a:off x="5262982" y="3393322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7" name="月 1156">
                <a:extLst>
                  <a:ext uri="{FF2B5EF4-FFF2-40B4-BE49-F238E27FC236}">
                    <a16:creationId xmlns:a16="http://schemas.microsoft.com/office/drawing/2014/main" id="{E6E09D41-7136-E992-6E7A-C6CAE7FA5CCB}"/>
                  </a:ext>
                </a:extLst>
              </p:cNvPr>
              <p:cNvSpPr/>
              <p:nvPr/>
            </p:nvSpPr>
            <p:spPr bwMode="auto">
              <a:xfrm rot="18900000" flipH="1">
                <a:off x="6211927" y="3393321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137" name="グループ化 1136">
              <a:extLst>
                <a:ext uri="{FF2B5EF4-FFF2-40B4-BE49-F238E27FC236}">
                  <a16:creationId xmlns:a16="http://schemas.microsoft.com/office/drawing/2014/main" id="{DCA1A067-DED4-C23A-86A0-4D7157490912}"/>
                </a:ext>
              </a:extLst>
            </p:cNvPr>
            <p:cNvGrpSpPr/>
            <p:nvPr/>
          </p:nvGrpSpPr>
          <p:grpSpPr>
            <a:xfrm>
              <a:off x="4017582" y="6752788"/>
              <a:ext cx="742775" cy="433928"/>
              <a:chOff x="4989476" y="3393321"/>
              <a:chExt cx="1624422" cy="948984"/>
            </a:xfrm>
            <a:solidFill>
              <a:srgbClr val="FFC000"/>
            </a:solidFill>
          </p:grpSpPr>
          <p:sp>
            <p:nvSpPr>
              <p:cNvPr id="1154" name="月 1153">
                <a:extLst>
                  <a:ext uri="{FF2B5EF4-FFF2-40B4-BE49-F238E27FC236}">
                    <a16:creationId xmlns:a16="http://schemas.microsoft.com/office/drawing/2014/main" id="{C2154698-6C8A-DB89-AF28-23EA4D543E19}"/>
                  </a:ext>
                </a:extLst>
              </p:cNvPr>
              <p:cNvSpPr/>
              <p:nvPr/>
            </p:nvSpPr>
            <p:spPr bwMode="auto">
              <a:xfrm rot="2700000">
                <a:off x="5262982" y="3393322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5" name="月 1154">
                <a:extLst>
                  <a:ext uri="{FF2B5EF4-FFF2-40B4-BE49-F238E27FC236}">
                    <a16:creationId xmlns:a16="http://schemas.microsoft.com/office/drawing/2014/main" id="{A27A6EFB-15C2-8DAE-423D-A29595870BDB}"/>
                  </a:ext>
                </a:extLst>
              </p:cNvPr>
              <p:cNvSpPr/>
              <p:nvPr/>
            </p:nvSpPr>
            <p:spPr bwMode="auto">
              <a:xfrm rot="18900000" flipH="1">
                <a:off x="6211927" y="3393321"/>
                <a:ext cx="401971" cy="948984"/>
              </a:xfrm>
              <a:prstGeom prst="moon">
                <a:avLst>
                  <a:gd name="adj" fmla="val 58523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138" name="角丸四角形 124">
              <a:extLst>
                <a:ext uri="{FF2B5EF4-FFF2-40B4-BE49-F238E27FC236}">
                  <a16:creationId xmlns:a16="http://schemas.microsoft.com/office/drawing/2014/main" id="{E49C34CF-F177-4438-9DD5-92BD8D41F08C}"/>
                </a:ext>
              </a:extLst>
            </p:cNvPr>
            <p:cNvSpPr/>
            <p:nvPr/>
          </p:nvSpPr>
          <p:spPr bwMode="auto">
            <a:xfrm>
              <a:off x="4033247" y="7396775"/>
              <a:ext cx="130872" cy="268508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9" name="角丸四角形 125">
              <a:extLst>
                <a:ext uri="{FF2B5EF4-FFF2-40B4-BE49-F238E27FC236}">
                  <a16:creationId xmlns:a16="http://schemas.microsoft.com/office/drawing/2014/main" id="{C75DA179-4BFB-13D6-59FA-4F7E7739B14B}"/>
                </a:ext>
              </a:extLst>
            </p:cNvPr>
            <p:cNvSpPr/>
            <p:nvPr/>
          </p:nvSpPr>
          <p:spPr bwMode="auto">
            <a:xfrm>
              <a:off x="4712802" y="7396775"/>
              <a:ext cx="130872" cy="268508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40" name="月 1139">
              <a:extLst>
                <a:ext uri="{FF2B5EF4-FFF2-40B4-BE49-F238E27FC236}">
                  <a16:creationId xmlns:a16="http://schemas.microsoft.com/office/drawing/2014/main" id="{79F5FAD5-D38C-DFAB-A4DF-A8CAC2652C21}"/>
                </a:ext>
              </a:extLst>
            </p:cNvPr>
            <p:cNvSpPr/>
            <p:nvPr/>
          </p:nvSpPr>
          <p:spPr bwMode="auto">
            <a:xfrm rot="5400000">
              <a:off x="4079794" y="7153336"/>
              <a:ext cx="37776" cy="281316"/>
            </a:xfrm>
            <a:prstGeom prst="moon">
              <a:avLst>
                <a:gd name="adj" fmla="val 71279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41" name="月 1140">
              <a:extLst>
                <a:ext uri="{FF2B5EF4-FFF2-40B4-BE49-F238E27FC236}">
                  <a16:creationId xmlns:a16="http://schemas.microsoft.com/office/drawing/2014/main" id="{61F1DCF1-B532-89A2-68D5-B43A1AEC11FE}"/>
                </a:ext>
              </a:extLst>
            </p:cNvPr>
            <p:cNvSpPr/>
            <p:nvPr/>
          </p:nvSpPr>
          <p:spPr bwMode="auto">
            <a:xfrm rot="5400000">
              <a:off x="4754562" y="7153336"/>
              <a:ext cx="37776" cy="281316"/>
            </a:xfrm>
            <a:prstGeom prst="moon">
              <a:avLst>
                <a:gd name="adj" fmla="val 71279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42" name="ひし形 16">
              <a:extLst>
                <a:ext uri="{FF2B5EF4-FFF2-40B4-BE49-F238E27FC236}">
                  <a16:creationId xmlns:a16="http://schemas.microsoft.com/office/drawing/2014/main" id="{3DF911D8-D9CC-F392-37E7-9D8B70D8BADE}"/>
                </a:ext>
              </a:extLst>
            </p:cNvPr>
            <p:cNvSpPr/>
            <p:nvPr/>
          </p:nvSpPr>
          <p:spPr bwMode="auto">
            <a:xfrm>
              <a:off x="4341116" y="7796158"/>
              <a:ext cx="184313" cy="65004"/>
            </a:xfrm>
            <a:custGeom>
              <a:avLst/>
              <a:gdLst>
                <a:gd name="connsiteX0" fmla="*/ 0 w 270030"/>
                <a:gd name="connsiteY0" fmla="*/ 45005 h 90010"/>
                <a:gd name="connsiteX1" fmla="*/ 135015 w 270030"/>
                <a:gd name="connsiteY1" fmla="*/ 0 h 90010"/>
                <a:gd name="connsiteX2" fmla="*/ 270030 w 270030"/>
                <a:gd name="connsiteY2" fmla="*/ 45005 h 90010"/>
                <a:gd name="connsiteX3" fmla="*/ 135015 w 270030"/>
                <a:gd name="connsiteY3" fmla="*/ 90010 h 90010"/>
                <a:gd name="connsiteX4" fmla="*/ 0 w 270030"/>
                <a:gd name="connsiteY4" fmla="*/ 45005 h 90010"/>
                <a:gd name="connsiteX0" fmla="*/ 0 w 270030"/>
                <a:gd name="connsiteY0" fmla="*/ 45005 h 90011"/>
                <a:gd name="connsiteX1" fmla="*/ 135015 w 270030"/>
                <a:gd name="connsiteY1" fmla="*/ 0 h 90011"/>
                <a:gd name="connsiteX2" fmla="*/ 270030 w 270030"/>
                <a:gd name="connsiteY2" fmla="*/ 45005 h 90011"/>
                <a:gd name="connsiteX3" fmla="*/ 135015 w 270030"/>
                <a:gd name="connsiteY3" fmla="*/ 90010 h 90011"/>
                <a:gd name="connsiteX4" fmla="*/ 0 w 270030"/>
                <a:gd name="connsiteY4" fmla="*/ 45005 h 90011"/>
                <a:gd name="connsiteX0" fmla="*/ 0 w 270030"/>
                <a:gd name="connsiteY0" fmla="*/ 45005 h 90014"/>
                <a:gd name="connsiteX1" fmla="*/ 135015 w 270030"/>
                <a:gd name="connsiteY1" fmla="*/ 0 h 90014"/>
                <a:gd name="connsiteX2" fmla="*/ 270030 w 270030"/>
                <a:gd name="connsiteY2" fmla="*/ 45005 h 90014"/>
                <a:gd name="connsiteX3" fmla="*/ 135015 w 270030"/>
                <a:gd name="connsiteY3" fmla="*/ 90010 h 90014"/>
                <a:gd name="connsiteX4" fmla="*/ 0 w 270030"/>
                <a:gd name="connsiteY4" fmla="*/ 45005 h 90014"/>
                <a:gd name="connsiteX0" fmla="*/ 0 w 270030"/>
                <a:gd name="connsiteY0" fmla="*/ 45005 h 90014"/>
                <a:gd name="connsiteX1" fmla="*/ 135015 w 270030"/>
                <a:gd name="connsiteY1" fmla="*/ 0 h 90014"/>
                <a:gd name="connsiteX2" fmla="*/ 270030 w 270030"/>
                <a:gd name="connsiteY2" fmla="*/ 45005 h 90014"/>
                <a:gd name="connsiteX3" fmla="*/ 135015 w 270030"/>
                <a:gd name="connsiteY3" fmla="*/ 90010 h 90014"/>
                <a:gd name="connsiteX4" fmla="*/ 0 w 270030"/>
                <a:gd name="connsiteY4" fmla="*/ 45005 h 90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0030" h="90014">
                  <a:moveTo>
                    <a:pt x="0" y="45005"/>
                  </a:moveTo>
                  <a:lnTo>
                    <a:pt x="135015" y="0"/>
                  </a:lnTo>
                  <a:lnTo>
                    <a:pt x="270030" y="45005"/>
                  </a:lnTo>
                  <a:cubicBezTo>
                    <a:pt x="228100" y="86163"/>
                    <a:pt x="220660" y="89772"/>
                    <a:pt x="135015" y="90010"/>
                  </a:cubicBezTo>
                  <a:cubicBezTo>
                    <a:pt x="49370" y="90248"/>
                    <a:pt x="45005" y="80350"/>
                    <a:pt x="0" y="45005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43" name="月 1142">
              <a:extLst>
                <a:ext uri="{FF2B5EF4-FFF2-40B4-BE49-F238E27FC236}">
                  <a16:creationId xmlns:a16="http://schemas.microsoft.com/office/drawing/2014/main" id="{AF55D25B-4B69-8577-05A9-2B2D63E2F08B}"/>
                </a:ext>
              </a:extLst>
            </p:cNvPr>
            <p:cNvSpPr/>
            <p:nvPr/>
          </p:nvSpPr>
          <p:spPr bwMode="auto">
            <a:xfrm rot="5400000">
              <a:off x="4410973" y="7826296"/>
              <a:ext cx="65615" cy="276626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44" name="グループ化 1143">
              <a:extLst>
                <a:ext uri="{FF2B5EF4-FFF2-40B4-BE49-F238E27FC236}">
                  <a16:creationId xmlns:a16="http://schemas.microsoft.com/office/drawing/2014/main" id="{867D46FE-E9CB-CC86-2469-CF009CE66717}"/>
                </a:ext>
              </a:extLst>
            </p:cNvPr>
            <p:cNvGrpSpPr/>
            <p:nvPr/>
          </p:nvGrpSpPr>
          <p:grpSpPr>
            <a:xfrm>
              <a:off x="4317425" y="7838751"/>
              <a:ext cx="800868" cy="850658"/>
              <a:chOff x="7717057" y="7384452"/>
              <a:chExt cx="1046142" cy="1111181"/>
            </a:xfrm>
          </p:grpSpPr>
          <p:sp>
            <p:nvSpPr>
              <p:cNvPr id="1145" name="四角形: 上の 2 つの角を丸める 1144">
                <a:extLst>
                  <a:ext uri="{FF2B5EF4-FFF2-40B4-BE49-F238E27FC236}">
                    <a16:creationId xmlns:a16="http://schemas.microsoft.com/office/drawing/2014/main" id="{13DC0428-0D02-47AA-2218-1F8D06706867}"/>
                  </a:ext>
                </a:extLst>
              </p:cNvPr>
              <p:cNvSpPr/>
              <p:nvPr/>
            </p:nvSpPr>
            <p:spPr bwMode="auto">
              <a:xfrm rot="8005822">
                <a:off x="8184733" y="7917167"/>
                <a:ext cx="297399" cy="859533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146" name="グループ化 1145">
                <a:extLst>
                  <a:ext uri="{FF2B5EF4-FFF2-40B4-BE49-F238E27FC236}">
                    <a16:creationId xmlns:a16="http://schemas.microsoft.com/office/drawing/2014/main" id="{A2BC2561-D63B-A8F0-B060-6EC898D00E10}"/>
                  </a:ext>
                </a:extLst>
              </p:cNvPr>
              <p:cNvGrpSpPr/>
              <p:nvPr/>
            </p:nvGrpSpPr>
            <p:grpSpPr>
              <a:xfrm flipH="1">
                <a:off x="7717057" y="7384452"/>
                <a:ext cx="398958" cy="841661"/>
                <a:chOff x="7231385" y="1802018"/>
                <a:chExt cx="1104719" cy="2330572"/>
              </a:xfrm>
            </p:grpSpPr>
            <p:sp>
              <p:nvSpPr>
                <p:cNvPr id="1147" name="四角形: 角を丸くする 1146">
                  <a:extLst>
                    <a:ext uri="{FF2B5EF4-FFF2-40B4-BE49-F238E27FC236}">
                      <a16:creationId xmlns:a16="http://schemas.microsoft.com/office/drawing/2014/main" id="{9A1A4A82-AA01-3846-3A6A-5446988CF302}"/>
                    </a:ext>
                  </a:extLst>
                </p:cNvPr>
                <p:cNvSpPr/>
                <p:nvPr/>
              </p:nvSpPr>
              <p:spPr bwMode="auto">
                <a:xfrm>
                  <a:off x="7318847" y="1802018"/>
                  <a:ext cx="402994" cy="16119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148" name="四角形: 角を丸くする 1147">
                  <a:extLst>
                    <a:ext uri="{FF2B5EF4-FFF2-40B4-BE49-F238E27FC236}">
                      <a16:creationId xmlns:a16="http://schemas.microsoft.com/office/drawing/2014/main" id="{25F53441-5C2F-131A-FE51-3DA65DFFD03A}"/>
                    </a:ext>
                  </a:extLst>
                </p:cNvPr>
                <p:cNvSpPr/>
                <p:nvPr/>
              </p:nvSpPr>
              <p:spPr bwMode="auto">
                <a:xfrm>
                  <a:off x="7231385" y="2779786"/>
                  <a:ext cx="853964" cy="1352804"/>
                </a:xfrm>
                <a:prstGeom prst="roundRect">
                  <a:avLst>
                    <a:gd name="adj" fmla="val 34056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grpSp>
              <p:nvGrpSpPr>
                <p:cNvPr id="1149" name="グループ化 1148">
                  <a:extLst>
                    <a:ext uri="{FF2B5EF4-FFF2-40B4-BE49-F238E27FC236}">
                      <a16:creationId xmlns:a16="http://schemas.microsoft.com/office/drawing/2014/main" id="{5ECA7EE3-5DDC-F7FA-ADCF-F736DAEEA0B5}"/>
                    </a:ext>
                  </a:extLst>
                </p:cNvPr>
                <p:cNvGrpSpPr/>
                <p:nvPr/>
              </p:nvGrpSpPr>
              <p:grpSpPr>
                <a:xfrm>
                  <a:off x="7591426" y="2779786"/>
                  <a:ext cx="744678" cy="1009641"/>
                  <a:chOff x="4953000" y="2779786"/>
                  <a:chExt cx="852139" cy="1155338"/>
                </a:xfrm>
              </p:grpSpPr>
              <p:sp>
                <p:nvSpPr>
                  <p:cNvPr id="1151" name="四角形: 角を丸くする 233">
                    <a:extLst>
                      <a:ext uri="{FF2B5EF4-FFF2-40B4-BE49-F238E27FC236}">
                        <a16:creationId xmlns:a16="http://schemas.microsoft.com/office/drawing/2014/main" id="{5D351B46-C770-FF72-40F4-F2A8B8DB8C9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2779786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  <p:sp>
                <p:nvSpPr>
                  <p:cNvPr id="1152" name="四角形: 角を丸くする 233">
                    <a:extLst>
                      <a:ext uri="{FF2B5EF4-FFF2-40B4-BE49-F238E27FC236}">
                        <a16:creationId xmlns:a16="http://schemas.microsoft.com/office/drawing/2014/main" id="{1A251878-6E7A-ED26-9096-E08AF9FE132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3166344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  <p:sp>
                <p:nvSpPr>
                  <p:cNvPr id="1153" name="四角形: 角を丸くする 233">
                    <a:extLst>
                      <a:ext uri="{FF2B5EF4-FFF2-40B4-BE49-F238E27FC236}">
                        <a16:creationId xmlns:a16="http://schemas.microsoft.com/office/drawing/2014/main" id="{87352A9E-7327-8764-5F4C-54C9A5FD177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3550240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</p:grpSp>
            <p:sp>
              <p:nvSpPr>
                <p:cNvPr id="1150" name="四角形: 角を丸くする 233">
                  <a:extLst>
                    <a:ext uri="{FF2B5EF4-FFF2-40B4-BE49-F238E27FC236}">
                      <a16:creationId xmlns:a16="http://schemas.microsoft.com/office/drawing/2014/main" id="{846B2F4B-CDAB-BA94-46EB-B524A443C1A4}"/>
                    </a:ext>
                  </a:extLst>
                </p:cNvPr>
                <p:cNvSpPr/>
                <p:nvPr/>
              </p:nvSpPr>
              <p:spPr bwMode="auto">
                <a:xfrm rot="8100000">
                  <a:off x="7703916" y="3637718"/>
                  <a:ext cx="562827" cy="336347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  <a:gd name="connsiteX0" fmla="*/ 208093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  <a:gd name="connsiteX0" fmla="*/ 0 w 644046"/>
                    <a:gd name="connsiteY0" fmla="*/ 0 h 388737"/>
                    <a:gd name="connsiteX1" fmla="*/ 465344 w 644046"/>
                    <a:gd name="connsiteY1" fmla="*/ 0 h 388737"/>
                    <a:gd name="connsiteX2" fmla="*/ 644046 w 644046"/>
                    <a:gd name="connsiteY2" fmla="*/ 178702 h 388737"/>
                    <a:gd name="connsiteX3" fmla="*/ 644046 w 644046"/>
                    <a:gd name="connsiteY3" fmla="*/ 206182 h 388737"/>
                    <a:gd name="connsiteX4" fmla="*/ 465344 w 644046"/>
                    <a:gd name="connsiteY4" fmla="*/ 384884 h 388737"/>
                    <a:gd name="connsiteX5" fmla="*/ 250482 w 644046"/>
                    <a:gd name="connsiteY5" fmla="*/ 388737 h 388737"/>
                    <a:gd name="connsiteX0" fmla="*/ 0 w 644046"/>
                    <a:gd name="connsiteY0" fmla="*/ 0 h 384884"/>
                    <a:gd name="connsiteX1" fmla="*/ 465344 w 644046"/>
                    <a:gd name="connsiteY1" fmla="*/ 0 h 384884"/>
                    <a:gd name="connsiteX2" fmla="*/ 644046 w 644046"/>
                    <a:gd name="connsiteY2" fmla="*/ 178702 h 384884"/>
                    <a:gd name="connsiteX3" fmla="*/ 644046 w 644046"/>
                    <a:gd name="connsiteY3" fmla="*/ 206182 h 384884"/>
                    <a:gd name="connsiteX4" fmla="*/ 465344 w 644046"/>
                    <a:gd name="connsiteY4" fmla="*/ 384884 h 384884"/>
                    <a:gd name="connsiteX5" fmla="*/ 342967 w 644046"/>
                    <a:gd name="connsiteY5" fmla="*/ 381029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44046" h="384884">
                      <a:moveTo>
                        <a:pt x="0" y="0"/>
                      </a:moveTo>
                      <a:lnTo>
                        <a:pt x="465344" y="0"/>
                      </a:lnTo>
                      <a:cubicBezTo>
                        <a:pt x="564038" y="0"/>
                        <a:pt x="644046" y="80008"/>
                        <a:pt x="644046" y="178702"/>
                      </a:cubicBezTo>
                      <a:lnTo>
                        <a:pt x="644046" y="206182"/>
                      </a:lnTo>
                      <a:cubicBezTo>
                        <a:pt x="644046" y="304876"/>
                        <a:pt x="564038" y="384884"/>
                        <a:pt x="465344" y="384884"/>
                      </a:cubicBezTo>
                      <a:lnTo>
                        <a:pt x="342967" y="381029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1165" name="グループ化 1164">
            <a:extLst>
              <a:ext uri="{FF2B5EF4-FFF2-40B4-BE49-F238E27FC236}">
                <a16:creationId xmlns:a16="http://schemas.microsoft.com/office/drawing/2014/main" id="{705C44B8-4D2C-5FB6-DB44-6085C58FC809}"/>
              </a:ext>
            </a:extLst>
          </p:cNvPr>
          <p:cNvGrpSpPr/>
          <p:nvPr/>
        </p:nvGrpSpPr>
        <p:grpSpPr>
          <a:xfrm>
            <a:off x="7106449" y="4107690"/>
            <a:ext cx="1676715" cy="2090376"/>
            <a:chOff x="5469385" y="6669393"/>
            <a:chExt cx="1676715" cy="2090376"/>
          </a:xfrm>
        </p:grpSpPr>
        <p:sp>
          <p:nvSpPr>
            <p:cNvPr id="1166" name="楕円 1165">
              <a:extLst>
                <a:ext uri="{FF2B5EF4-FFF2-40B4-BE49-F238E27FC236}">
                  <a16:creationId xmlns:a16="http://schemas.microsoft.com/office/drawing/2014/main" id="{17F01841-20E7-FA39-D4FB-4482C035FCA0}"/>
                </a:ext>
              </a:extLst>
            </p:cNvPr>
            <p:cNvSpPr/>
            <p:nvPr/>
          </p:nvSpPr>
          <p:spPr bwMode="auto">
            <a:xfrm>
              <a:off x="5518617" y="6669393"/>
              <a:ext cx="1570894" cy="1517968"/>
            </a:xfrm>
            <a:prstGeom prst="ellipse">
              <a:avLst/>
            </a:pr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67" name="グループ化 1166">
              <a:extLst>
                <a:ext uri="{FF2B5EF4-FFF2-40B4-BE49-F238E27FC236}">
                  <a16:creationId xmlns:a16="http://schemas.microsoft.com/office/drawing/2014/main" id="{392795AF-5658-1433-F049-81846CC9D43A}"/>
                </a:ext>
              </a:extLst>
            </p:cNvPr>
            <p:cNvGrpSpPr/>
            <p:nvPr/>
          </p:nvGrpSpPr>
          <p:grpSpPr>
            <a:xfrm>
              <a:off x="5822726" y="8123968"/>
              <a:ext cx="950469" cy="635801"/>
              <a:chOff x="7630774" y="5229200"/>
              <a:chExt cx="1450475" cy="970273"/>
            </a:xfrm>
          </p:grpSpPr>
          <p:sp>
            <p:nvSpPr>
              <p:cNvPr id="1190" name="フリーフォーム 163">
                <a:extLst>
                  <a:ext uri="{FF2B5EF4-FFF2-40B4-BE49-F238E27FC236}">
                    <a16:creationId xmlns:a16="http://schemas.microsoft.com/office/drawing/2014/main" id="{E3C5DD70-9F3E-13DA-114A-DC4125960CB5}"/>
                  </a:ext>
                </a:extLst>
              </p:cNvPr>
              <p:cNvSpPr/>
              <p:nvPr/>
            </p:nvSpPr>
            <p:spPr bwMode="auto">
              <a:xfrm>
                <a:off x="7630774" y="5537408"/>
                <a:ext cx="1450475" cy="662063"/>
              </a:xfrm>
              <a:custGeom>
                <a:avLst/>
                <a:gdLst>
                  <a:gd name="connsiteX0" fmla="*/ 292167 w 1427996"/>
                  <a:gd name="connsiteY0" fmla="*/ 0 h 716658"/>
                  <a:gd name="connsiteX1" fmla="*/ 474723 w 1427996"/>
                  <a:gd name="connsiteY1" fmla="*/ 0 h 716658"/>
                  <a:gd name="connsiteX2" fmla="*/ 529969 w 1427996"/>
                  <a:gd name="connsiteY2" fmla="*/ 44488 h 716658"/>
                  <a:gd name="connsiteX3" fmla="*/ 713998 w 1427996"/>
                  <a:gd name="connsiteY3" fmla="*/ 85874 h 716658"/>
                  <a:gd name="connsiteX4" fmla="*/ 898028 w 1427996"/>
                  <a:gd name="connsiteY4" fmla="*/ 44488 h 716658"/>
                  <a:gd name="connsiteX5" fmla="*/ 953273 w 1427996"/>
                  <a:gd name="connsiteY5" fmla="*/ 0 h 716658"/>
                  <a:gd name="connsiteX6" fmla="*/ 1135829 w 1427996"/>
                  <a:gd name="connsiteY6" fmla="*/ 0 h 716658"/>
                  <a:gd name="connsiteX7" fmla="*/ 1427996 w 1427996"/>
                  <a:gd name="connsiteY7" fmla="*/ 292167 h 716658"/>
                  <a:gd name="connsiteX8" fmla="*/ 1427996 w 1427996"/>
                  <a:gd name="connsiteY8" fmla="*/ 716658 h 716658"/>
                  <a:gd name="connsiteX9" fmla="*/ 0 w 1427996"/>
                  <a:gd name="connsiteY9" fmla="*/ 716658 h 716658"/>
                  <a:gd name="connsiteX10" fmla="*/ 0 w 1427996"/>
                  <a:gd name="connsiteY10" fmla="*/ 292167 h 716658"/>
                  <a:gd name="connsiteX11" fmla="*/ 292167 w 1427996"/>
                  <a:gd name="connsiteY11" fmla="*/ 0 h 716658"/>
                  <a:gd name="connsiteX0" fmla="*/ 292167 w 1427996"/>
                  <a:gd name="connsiteY0" fmla="*/ 0 h 716658"/>
                  <a:gd name="connsiteX1" fmla="*/ 474723 w 1427996"/>
                  <a:gd name="connsiteY1" fmla="*/ 0 h 716658"/>
                  <a:gd name="connsiteX2" fmla="*/ 529969 w 1427996"/>
                  <a:gd name="connsiteY2" fmla="*/ 44488 h 716658"/>
                  <a:gd name="connsiteX3" fmla="*/ 715903 w 1427996"/>
                  <a:gd name="connsiteY3" fmla="*/ 72539 h 716658"/>
                  <a:gd name="connsiteX4" fmla="*/ 898028 w 1427996"/>
                  <a:gd name="connsiteY4" fmla="*/ 44488 h 716658"/>
                  <a:gd name="connsiteX5" fmla="*/ 953273 w 1427996"/>
                  <a:gd name="connsiteY5" fmla="*/ 0 h 716658"/>
                  <a:gd name="connsiteX6" fmla="*/ 1135829 w 1427996"/>
                  <a:gd name="connsiteY6" fmla="*/ 0 h 716658"/>
                  <a:gd name="connsiteX7" fmla="*/ 1427996 w 1427996"/>
                  <a:gd name="connsiteY7" fmla="*/ 292167 h 716658"/>
                  <a:gd name="connsiteX8" fmla="*/ 1427996 w 1427996"/>
                  <a:gd name="connsiteY8" fmla="*/ 716658 h 716658"/>
                  <a:gd name="connsiteX9" fmla="*/ 0 w 1427996"/>
                  <a:gd name="connsiteY9" fmla="*/ 716658 h 716658"/>
                  <a:gd name="connsiteX10" fmla="*/ 0 w 1427996"/>
                  <a:gd name="connsiteY10" fmla="*/ 292167 h 716658"/>
                  <a:gd name="connsiteX11" fmla="*/ 292167 w 1427996"/>
                  <a:gd name="connsiteY11" fmla="*/ 0 h 716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427996" h="716658">
                    <a:moveTo>
                      <a:pt x="292167" y="0"/>
                    </a:moveTo>
                    <a:lnTo>
                      <a:pt x="474723" y="0"/>
                    </a:lnTo>
                    <a:lnTo>
                      <a:pt x="529969" y="44488"/>
                    </a:lnTo>
                    <a:cubicBezTo>
                      <a:pt x="577066" y="70059"/>
                      <a:pt x="644035" y="72539"/>
                      <a:pt x="715903" y="72539"/>
                    </a:cubicBezTo>
                    <a:cubicBezTo>
                      <a:pt x="787771" y="72539"/>
                      <a:pt x="850931" y="70059"/>
                      <a:pt x="898028" y="44488"/>
                    </a:cubicBezTo>
                    <a:lnTo>
                      <a:pt x="953273" y="0"/>
                    </a:lnTo>
                    <a:lnTo>
                      <a:pt x="1135829" y="0"/>
                    </a:lnTo>
                    <a:cubicBezTo>
                      <a:pt x="1297188" y="0"/>
                      <a:pt x="1427996" y="130808"/>
                      <a:pt x="1427996" y="292167"/>
                    </a:cubicBezTo>
                    <a:lnTo>
                      <a:pt x="1427996" y="716658"/>
                    </a:lnTo>
                    <a:lnTo>
                      <a:pt x="0" y="716658"/>
                    </a:lnTo>
                    <a:lnTo>
                      <a:pt x="0" y="292167"/>
                    </a:lnTo>
                    <a:cubicBezTo>
                      <a:pt x="0" y="130808"/>
                      <a:pt x="130808" y="0"/>
                      <a:pt x="292167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1" name="台形 1190">
                <a:extLst>
                  <a:ext uri="{FF2B5EF4-FFF2-40B4-BE49-F238E27FC236}">
                    <a16:creationId xmlns:a16="http://schemas.microsoft.com/office/drawing/2014/main" id="{0DA6140A-9D7B-9263-9B74-2722E0AC681A}"/>
                  </a:ext>
                </a:extLst>
              </p:cNvPr>
              <p:cNvSpPr/>
              <p:nvPr/>
            </p:nvSpPr>
            <p:spPr bwMode="auto">
              <a:xfrm>
                <a:off x="8099051" y="5229200"/>
                <a:ext cx="520514" cy="353196"/>
              </a:xfrm>
              <a:prstGeom prst="trapezoid">
                <a:avLst>
                  <a:gd name="adj" fmla="val 16791"/>
                </a:avLst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2" name="フリーフォーム 163">
                <a:extLst>
                  <a:ext uri="{FF2B5EF4-FFF2-40B4-BE49-F238E27FC236}">
                    <a16:creationId xmlns:a16="http://schemas.microsoft.com/office/drawing/2014/main" id="{81262411-FA4B-0475-C891-0D180D8A47EA}"/>
                  </a:ext>
                </a:extLst>
              </p:cNvPr>
              <p:cNvSpPr/>
              <p:nvPr/>
            </p:nvSpPr>
            <p:spPr bwMode="auto">
              <a:xfrm>
                <a:off x="7754866" y="5482815"/>
                <a:ext cx="1208886" cy="716658"/>
              </a:xfrm>
              <a:custGeom>
                <a:avLst/>
                <a:gdLst>
                  <a:gd name="connsiteX0" fmla="*/ 292167 w 1427996"/>
                  <a:gd name="connsiteY0" fmla="*/ 0 h 716658"/>
                  <a:gd name="connsiteX1" fmla="*/ 474723 w 1427996"/>
                  <a:gd name="connsiteY1" fmla="*/ 0 h 716658"/>
                  <a:gd name="connsiteX2" fmla="*/ 529969 w 1427996"/>
                  <a:gd name="connsiteY2" fmla="*/ 44488 h 716658"/>
                  <a:gd name="connsiteX3" fmla="*/ 713998 w 1427996"/>
                  <a:gd name="connsiteY3" fmla="*/ 85874 h 716658"/>
                  <a:gd name="connsiteX4" fmla="*/ 898028 w 1427996"/>
                  <a:gd name="connsiteY4" fmla="*/ 44488 h 716658"/>
                  <a:gd name="connsiteX5" fmla="*/ 953273 w 1427996"/>
                  <a:gd name="connsiteY5" fmla="*/ 0 h 716658"/>
                  <a:gd name="connsiteX6" fmla="*/ 1135829 w 1427996"/>
                  <a:gd name="connsiteY6" fmla="*/ 0 h 716658"/>
                  <a:gd name="connsiteX7" fmla="*/ 1427996 w 1427996"/>
                  <a:gd name="connsiteY7" fmla="*/ 292167 h 716658"/>
                  <a:gd name="connsiteX8" fmla="*/ 1427996 w 1427996"/>
                  <a:gd name="connsiteY8" fmla="*/ 716658 h 716658"/>
                  <a:gd name="connsiteX9" fmla="*/ 0 w 1427996"/>
                  <a:gd name="connsiteY9" fmla="*/ 716658 h 716658"/>
                  <a:gd name="connsiteX10" fmla="*/ 0 w 1427996"/>
                  <a:gd name="connsiteY10" fmla="*/ 292167 h 716658"/>
                  <a:gd name="connsiteX11" fmla="*/ 292167 w 1427996"/>
                  <a:gd name="connsiteY11" fmla="*/ 0 h 716658"/>
                  <a:gd name="connsiteX0" fmla="*/ 292167 w 1427996"/>
                  <a:gd name="connsiteY0" fmla="*/ 0 h 716658"/>
                  <a:gd name="connsiteX1" fmla="*/ 474723 w 1427996"/>
                  <a:gd name="connsiteY1" fmla="*/ 0 h 716658"/>
                  <a:gd name="connsiteX2" fmla="*/ 529969 w 1427996"/>
                  <a:gd name="connsiteY2" fmla="*/ 44488 h 716658"/>
                  <a:gd name="connsiteX3" fmla="*/ 715903 w 1427996"/>
                  <a:gd name="connsiteY3" fmla="*/ 72539 h 716658"/>
                  <a:gd name="connsiteX4" fmla="*/ 898028 w 1427996"/>
                  <a:gd name="connsiteY4" fmla="*/ 44488 h 716658"/>
                  <a:gd name="connsiteX5" fmla="*/ 953273 w 1427996"/>
                  <a:gd name="connsiteY5" fmla="*/ 0 h 716658"/>
                  <a:gd name="connsiteX6" fmla="*/ 1135829 w 1427996"/>
                  <a:gd name="connsiteY6" fmla="*/ 0 h 716658"/>
                  <a:gd name="connsiteX7" fmla="*/ 1427996 w 1427996"/>
                  <a:gd name="connsiteY7" fmla="*/ 292167 h 716658"/>
                  <a:gd name="connsiteX8" fmla="*/ 1427996 w 1427996"/>
                  <a:gd name="connsiteY8" fmla="*/ 716658 h 716658"/>
                  <a:gd name="connsiteX9" fmla="*/ 0 w 1427996"/>
                  <a:gd name="connsiteY9" fmla="*/ 716658 h 716658"/>
                  <a:gd name="connsiteX10" fmla="*/ 0 w 1427996"/>
                  <a:gd name="connsiteY10" fmla="*/ 292167 h 716658"/>
                  <a:gd name="connsiteX11" fmla="*/ 292167 w 1427996"/>
                  <a:gd name="connsiteY11" fmla="*/ 0 h 716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427996" h="716658">
                    <a:moveTo>
                      <a:pt x="292167" y="0"/>
                    </a:moveTo>
                    <a:lnTo>
                      <a:pt x="474723" y="0"/>
                    </a:lnTo>
                    <a:lnTo>
                      <a:pt x="529969" y="44488"/>
                    </a:lnTo>
                    <a:cubicBezTo>
                      <a:pt x="577066" y="70059"/>
                      <a:pt x="644035" y="72539"/>
                      <a:pt x="715903" y="72539"/>
                    </a:cubicBezTo>
                    <a:cubicBezTo>
                      <a:pt x="787771" y="72539"/>
                      <a:pt x="850931" y="70059"/>
                      <a:pt x="898028" y="44488"/>
                    </a:cubicBezTo>
                    <a:lnTo>
                      <a:pt x="953273" y="0"/>
                    </a:lnTo>
                    <a:lnTo>
                      <a:pt x="1135829" y="0"/>
                    </a:lnTo>
                    <a:cubicBezTo>
                      <a:pt x="1297188" y="0"/>
                      <a:pt x="1427996" y="130808"/>
                      <a:pt x="1427996" y="292167"/>
                    </a:cubicBezTo>
                    <a:lnTo>
                      <a:pt x="1427996" y="716658"/>
                    </a:lnTo>
                    <a:lnTo>
                      <a:pt x="0" y="716658"/>
                    </a:lnTo>
                    <a:lnTo>
                      <a:pt x="0" y="292167"/>
                    </a:lnTo>
                    <a:cubicBezTo>
                      <a:pt x="0" y="130808"/>
                      <a:pt x="130808" y="0"/>
                      <a:pt x="292167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193" name="グループ化 1192">
                <a:extLst>
                  <a:ext uri="{FF2B5EF4-FFF2-40B4-BE49-F238E27FC236}">
                    <a16:creationId xmlns:a16="http://schemas.microsoft.com/office/drawing/2014/main" id="{503D25E2-E6ED-9078-2EBC-13D28A15E5FB}"/>
                  </a:ext>
                </a:extLst>
              </p:cNvPr>
              <p:cNvGrpSpPr/>
              <p:nvPr/>
            </p:nvGrpSpPr>
            <p:grpSpPr>
              <a:xfrm>
                <a:off x="7955617" y="5418726"/>
                <a:ext cx="807384" cy="307114"/>
                <a:chOff x="7923330" y="5393148"/>
                <a:chExt cx="898671" cy="393455"/>
              </a:xfrm>
              <a:solidFill>
                <a:srgbClr val="DAEDEF">
                  <a:lumMod val="75000"/>
                </a:srgbClr>
              </a:solidFill>
            </p:grpSpPr>
            <p:sp>
              <p:nvSpPr>
                <p:cNvPr id="1194" name="直角三角形 3">
                  <a:extLst>
                    <a:ext uri="{FF2B5EF4-FFF2-40B4-BE49-F238E27FC236}">
                      <a16:creationId xmlns:a16="http://schemas.microsoft.com/office/drawing/2014/main" id="{EFAF9D80-C906-8B24-052B-5A8E8A1C4EFE}"/>
                    </a:ext>
                  </a:extLst>
                </p:cNvPr>
                <p:cNvSpPr/>
                <p:nvPr/>
              </p:nvSpPr>
              <p:spPr bwMode="auto">
                <a:xfrm rot="5400000">
                  <a:off x="7951270" y="5365208"/>
                  <a:ext cx="393455" cy="449335"/>
                </a:xfrm>
                <a:custGeom>
                  <a:avLst/>
                  <a:gdLst>
                    <a:gd name="connsiteX0" fmla="*/ 0 w 495055"/>
                    <a:gd name="connsiteY0" fmla="*/ 495055 h 495055"/>
                    <a:gd name="connsiteX1" fmla="*/ 0 w 495055"/>
                    <a:gd name="connsiteY1" fmla="*/ 0 h 495055"/>
                    <a:gd name="connsiteX2" fmla="*/ 495055 w 495055"/>
                    <a:gd name="connsiteY2" fmla="*/ 495055 h 495055"/>
                    <a:gd name="connsiteX3" fmla="*/ 0 w 495055"/>
                    <a:gd name="connsiteY3" fmla="*/ 495055 h 495055"/>
                    <a:gd name="connsiteX0" fmla="*/ 0 w 495055"/>
                    <a:gd name="connsiteY0" fmla="*/ 449335 h 449335"/>
                    <a:gd name="connsiteX1" fmla="*/ 162560 w 495055"/>
                    <a:gd name="connsiteY1" fmla="*/ 0 h 449335"/>
                    <a:gd name="connsiteX2" fmla="*/ 495055 w 495055"/>
                    <a:gd name="connsiteY2" fmla="*/ 449335 h 449335"/>
                    <a:gd name="connsiteX3" fmla="*/ 0 w 495055"/>
                    <a:gd name="connsiteY3" fmla="*/ 449335 h 449335"/>
                    <a:gd name="connsiteX0" fmla="*/ 0 w 403615"/>
                    <a:gd name="connsiteY0" fmla="*/ 449335 h 525535"/>
                    <a:gd name="connsiteX1" fmla="*/ 162560 w 403615"/>
                    <a:gd name="connsiteY1" fmla="*/ 0 h 525535"/>
                    <a:gd name="connsiteX2" fmla="*/ 403615 w 403615"/>
                    <a:gd name="connsiteY2" fmla="*/ 525535 h 525535"/>
                    <a:gd name="connsiteX3" fmla="*/ 0 w 403615"/>
                    <a:gd name="connsiteY3" fmla="*/ 449335 h 525535"/>
                    <a:gd name="connsiteX0" fmla="*/ 0 w 403615"/>
                    <a:gd name="connsiteY0" fmla="*/ 413775 h 489975"/>
                    <a:gd name="connsiteX1" fmla="*/ 177800 w 403615"/>
                    <a:gd name="connsiteY1" fmla="*/ 0 h 489975"/>
                    <a:gd name="connsiteX2" fmla="*/ 403615 w 403615"/>
                    <a:gd name="connsiteY2" fmla="*/ 489975 h 489975"/>
                    <a:gd name="connsiteX3" fmla="*/ 0 w 403615"/>
                    <a:gd name="connsiteY3" fmla="*/ 413775 h 489975"/>
                    <a:gd name="connsiteX0" fmla="*/ 0 w 393455"/>
                    <a:gd name="connsiteY0" fmla="*/ 413775 h 449335"/>
                    <a:gd name="connsiteX1" fmla="*/ 177800 w 393455"/>
                    <a:gd name="connsiteY1" fmla="*/ 0 h 449335"/>
                    <a:gd name="connsiteX2" fmla="*/ 393455 w 393455"/>
                    <a:gd name="connsiteY2" fmla="*/ 449335 h 449335"/>
                    <a:gd name="connsiteX3" fmla="*/ 0 w 393455"/>
                    <a:gd name="connsiteY3" fmla="*/ 413775 h 4493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93455" h="449335">
                      <a:moveTo>
                        <a:pt x="0" y="413775"/>
                      </a:moveTo>
                      <a:lnTo>
                        <a:pt x="177800" y="0"/>
                      </a:lnTo>
                      <a:lnTo>
                        <a:pt x="393455" y="449335"/>
                      </a:lnTo>
                      <a:lnTo>
                        <a:pt x="0" y="413775"/>
                      </a:lnTo>
                      <a:close/>
                    </a:path>
                  </a:pathLst>
                </a:custGeom>
                <a:grpFill/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95" name="直角三角形 3">
                  <a:extLst>
                    <a:ext uri="{FF2B5EF4-FFF2-40B4-BE49-F238E27FC236}">
                      <a16:creationId xmlns:a16="http://schemas.microsoft.com/office/drawing/2014/main" id="{D08ADCF8-CA2A-A570-82A9-2594225BEEC6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8400606" y="5365208"/>
                  <a:ext cx="393455" cy="449335"/>
                </a:xfrm>
                <a:custGeom>
                  <a:avLst/>
                  <a:gdLst>
                    <a:gd name="connsiteX0" fmla="*/ 0 w 495055"/>
                    <a:gd name="connsiteY0" fmla="*/ 495055 h 495055"/>
                    <a:gd name="connsiteX1" fmla="*/ 0 w 495055"/>
                    <a:gd name="connsiteY1" fmla="*/ 0 h 495055"/>
                    <a:gd name="connsiteX2" fmla="*/ 495055 w 495055"/>
                    <a:gd name="connsiteY2" fmla="*/ 495055 h 495055"/>
                    <a:gd name="connsiteX3" fmla="*/ 0 w 495055"/>
                    <a:gd name="connsiteY3" fmla="*/ 495055 h 495055"/>
                    <a:gd name="connsiteX0" fmla="*/ 0 w 495055"/>
                    <a:gd name="connsiteY0" fmla="*/ 449335 h 449335"/>
                    <a:gd name="connsiteX1" fmla="*/ 162560 w 495055"/>
                    <a:gd name="connsiteY1" fmla="*/ 0 h 449335"/>
                    <a:gd name="connsiteX2" fmla="*/ 495055 w 495055"/>
                    <a:gd name="connsiteY2" fmla="*/ 449335 h 449335"/>
                    <a:gd name="connsiteX3" fmla="*/ 0 w 495055"/>
                    <a:gd name="connsiteY3" fmla="*/ 449335 h 449335"/>
                    <a:gd name="connsiteX0" fmla="*/ 0 w 403615"/>
                    <a:gd name="connsiteY0" fmla="*/ 449335 h 525535"/>
                    <a:gd name="connsiteX1" fmla="*/ 162560 w 403615"/>
                    <a:gd name="connsiteY1" fmla="*/ 0 h 525535"/>
                    <a:gd name="connsiteX2" fmla="*/ 403615 w 403615"/>
                    <a:gd name="connsiteY2" fmla="*/ 525535 h 525535"/>
                    <a:gd name="connsiteX3" fmla="*/ 0 w 403615"/>
                    <a:gd name="connsiteY3" fmla="*/ 449335 h 525535"/>
                    <a:gd name="connsiteX0" fmla="*/ 0 w 403615"/>
                    <a:gd name="connsiteY0" fmla="*/ 413775 h 489975"/>
                    <a:gd name="connsiteX1" fmla="*/ 177800 w 403615"/>
                    <a:gd name="connsiteY1" fmla="*/ 0 h 489975"/>
                    <a:gd name="connsiteX2" fmla="*/ 403615 w 403615"/>
                    <a:gd name="connsiteY2" fmla="*/ 489975 h 489975"/>
                    <a:gd name="connsiteX3" fmla="*/ 0 w 403615"/>
                    <a:gd name="connsiteY3" fmla="*/ 413775 h 489975"/>
                    <a:gd name="connsiteX0" fmla="*/ 0 w 393455"/>
                    <a:gd name="connsiteY0" fmla="*/ 413775 h 449335"/>
                    <a:gd name="connsiteX1" fmla="*/ 177800 w 393455"/>
                    <a:gd name="connsiteY1" fmla="*/ 0 h 449335"/>
                    <a:gd name="connsiteX2" fmla="*/ 393455 w 393455"/>
                    <a:gd name="connsiteY2" fmla="*/ 449335 h 449335"/>
                    <a:gd name="connsiteX3" fmla="*/ 0 w 393455"/>
                    <a:gd name="connsiteY3" fmla="*/ 413775 h 4493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93455" h="449335">
                      <a:moveTo>
                        <a:pt x="0" y="413775"/>
                      </a:moveTo>
                      <a:lnTo>
                        <a:pt x="177800" y="0"/>
                      </a:lnTo>
                      <a:lnTo>
                        <a:pt x="393455" y="449335"/>
                      </a:lnTo>
                      <a:lnTo>
                        <a:pt x="0" y="413775"/>
                      </a:lnTo>
                      <a:close/>
                    </a:path>
                  </a:pathLst>
                </a:custGeom>
                <a:grpFill/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1168" name="楕円 1167">
              <a:extLst>
                <a:ext uri="{FF2B5EF4-FFF2-40B4-BE49-F238E27FC236}">
                  <a16:creationId xmlns:a16="http://schemas.microsoft.com/office/drawing/2014/main" id="{35665F92-01D0-C1B8-8E5C-3BBC1D396C25}"/>
                </a:ext>
              </a:extLst>
            </p:cNvPr>
            <p:cNvSpPr/>
            <p:nvPr/>
          </p:nvSpPr>
          <p:spPr bwMode="auto">
            <a:xfrm rot="20700000">
              <a:off x="5469385" y="7414058"/>
              <a:ext cx="354259" cy="44869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69" name="楕円 1168">
              <a:extLst>
                <a:ext uri="{FF2B5EF4-FFF2-40B4-BE49-F238E27FC236}">
                  <a16:creationId xmlns:a16="http://schemas.microsoft.com/office/drawing/2014/main" id="{83290289-E91F-FD9C-D240-0CB907A8FFFE}"/>
                </a:ext>
              </a:extLst>
            </p:cNvPr>
            <p:cNvSpPr/>
            <p:nvPr/>
          </p:nvSpPr>
          <p:spPr bwMode="auto">
            <a:xfrm rot="20700000">
              <a:off x="5540877" y="7504607"/>
              <a:ext cx="211275" cy="267591"/>
            </a:xfrm>
            <a:prstGeom prst="ellipse">
              <a:avLst/>
            </a:pr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0" name="楕円 1169">
              <a:extLst>
                <a:ext uri="{FF2B5EF4-FFF2-40B4-BE49-F238E27FC236}">
                  <a16:creationId xmlns:a16="http://schemas.microsoft.com/office/drawing/2014/main" id="{8E866D6E-9057-540C-D548-BC847DE5B676}"/>
                </a:ext>
              </a:extLst>
            </p:cNvPr>
            <p:cNvSpPr/>
            <p:nvPr/>
          </p:nvSpPr>
          <p:spPr bwMode="auto">
            <a:xfrm rot="900000" flipH="1">
              <a:off x="6791841" y="7414057"/>
              <a:ext cx="354259" cy="448691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1" name="楕円 1170">
              <a:extLst>
                <a:ext uri="{FF2B5EF4-FFF2-40B4-BE49-F238E27FC236}">
                  <a16:creationId xmlns:a16="http://schemas.microsoft.com/office/drawing/2014/main" id="{5992BFAA-4D32-3BB0-096D-61D9E0BF5053}"/>
                </a:ext>
              </a:extLst>
            </p:cNvPr>
            <p:cNvSpPr/>
            <p:nvPr/>
          </p:nvSpPr>
          <p:spPr bwMode="auto">
            <a:xfrm rot="900000" flipH="1">
              <a:off x="6863332" y="7504606"/>
              <a:ext cx="211275" cy="267591"/>
            </a:xfrm>
            <a:prstGeom prst="ellipse">
              <a:avLst/>
            </a:pr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2" name="楕円 1171">
              <a:extLst>
                <a:ext uri="{FF2B5EF4-FFF2-40B4-BE49-F238E27FC236}">
                  <a16:creationId xmlns:a16="http://schemas.microsoft.com/office/drawing/2014/main" id="{C3760560-3524-8132-F2D0-18C40BA65467}"/>
                </a:ext>
              </a:extLst>
            </p:cNvPr>
            <p:cNvSpPr/>
            <p:nvPr/>
          </p:nvSpPr>
          <p:spPr bwMode="auto">
            <a:xfrm>
              <a:off x="5619346" y="6845067"/>
              <a:ext cx="1361554" cy="1361554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3" name="角丸四角形 156">
              <a:extLst>
                <a:ext uri="{FF2B5EF4-FFF2-40B4-BE49-F238E27FC236}">
                  <a16:creationId xmlns:a16="http://schemas.microsoft.com/office/drawing/2014/main" id="{1AF80F15-83B9-FA45-B34A-5E83C7B64AC5}"/>
                </a:ext>
              </a:extLst>
            </p:cNvPr>
            <p:cNvSpPr/>
            <p:nvPr/>
          </p:nvSpPr>
          <p:spPr bwMode="auto">
            <a:xfrm>
              <a:off x="5890700" y="7382989"/>
              <a:ext cx="130872" cy="268508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4" name="角丸四角形 157">
              <a:extLst>
                <a:ext uri="{FF2B5EF4-FFF2-40B4-BE49-F238E27FC236}">
                  <a16:creationId xmlns:a16="http://schemas.microsoft.com/office/drawing/2014/main" id="{CEA45B96-1BE8-37AF-F752-D55C088F93EE}"/>
                </a:ext>
              </a:extLst>
            </p:cNvPr>
            <p:cNvSpPr/>
            <p:nvPr/>
          </p:nvSpPr>
          <p:spPr bwMode="auto">
            <a:xfrm>
              <a:off x="6570255" y="7382989"/>
              <a:ext cx="130872" cy="268508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5" name="月 1174">
              <a:extLst>
                <a:ext uri="{FF2B5EF4-FFF2-40B4-BE49-F238E27FC236}">
                  <a16:creationId xmlns:a16="http://schemas.microsoft.com/office/drawing/2014/main" id="{73A09AC0-B191-530E-B53B-DF5992D4C611}"/>
                </a:ext>
              </a:extLst>
            </p:cNvPr>
            <p:cNvSpPr/>
            <p:nvPr/>
          </p:nvSpPr>
          <p:spPr bwMode="auto">
            <a:xfrm rot="15300000">
              <a:off x="5929477" y="7139550"/>
              <a:ext cx="53316" cy="281316"/>
            </a:xfrm>
            <a:prstGeom prst="moon">
              <a:avLst>
                <a:gd name="adj" fmla="val 71279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6" name="月 1175">
              <a:extLst>
                <a:ext uri="{FF2B5EF4-FFF2-40B4-BE49-F238E27FC236}">
                  <a16:creationId xmlns:a16="http://schemas.microsoft.com/office/drawing/2014/main" id="{29244FBB-F037-BEE7-4147-7655D3938016}"/>
                </a:ext>
              </a:extLst>
            </p:cNvPr>
            <p:cNvSpPr/>
            <p:nvPr/>
          </p:nvSpPr>
          <p:spPr bwMode="auto">
            <a:xfrm rot="17100000">
              <a:off x="6604244" y="7139551"/>
              <a:ext cx="53318" cy="281316"/>
            </a:xfrm>
            <a:prstGeom prst="moon">
              <a:avLst>
                <a:gd name="adj" fmla="val 71279"/>
              </a:avLst>
            </a:prstGeom>
            <a:solidFill>
              <a:srgbClr val="000000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7" name="ひし形 16">
              <a:extLst>
                <a:ext uri="{FF2B5EF4-FFF2-40B4-BE49-F238E27FC236}">
                  <a16:creationId xmlns:a16="http://schemas.microsoft.com/office/drawing/2014/main" id="{08C34FD0-C5CB-A3D8-FDDC-E902CD24A81B}"/>
                </a:ext>
              </a:extLst>
            </p:cNvPr>
            <p:cNvSpPr/>
            <p:nvPr/>
          </p:nvSpPr>
          <p:spPr bwMode="auto">
            <a:xfrm>
              <a:off x="6203816" y="7782372"/>
              <a:ext cx="184313" cy="65004"/>
            </a:xfrm>
            <a:custGeom>
              <a:avLst/>
              <a:gdLst>
                <a:gd name="connsiteX0" fmla="*/ 0 w 270030"/>
                <a:gd name="connsiteY0" fmla="*/ 45005 h 90010"/>
                <a:gd name="connsiteX1" fmla="*/ 135015 w 270030"/>
                <a:gd name="connsiteY1" fmla="*/ 0 h 90010"/>
                <a:gd name="connsiteX2" fmla="*/ 270030 w 270030"/>
                <a:gd name="connsiteY2" fmla="*/ 45005 h 90010"/>
                <a:gd name="connsiteX3" fmla="*/ 135015 w 270030"/>
                <a:gd name="connsiteY3" fmla="*/ 90010 h 90010"/>
                <a:gd name="connsiteX4" fmla="*/ 0 w 270030"/>
                <a:gd name="connsiteY4" fmla="*/ 45005 h 90010"/>
                <a:gd name="connsiteX0" fmla="*/ 0 w 270030"/>
                <a:gd name="connsiteY0" fmla="*/ 45005 h 90011"/>
                <a:gd name="connsiteX1" fmla="*/ 135015 w 270030"/>
                <a:gd name="connsiteY1" fmla="*/ 0 h 90011"/>
                <a:gd name="connsiteX2" fmla="*/ 270030 w 270030"/>
                <a:gd name="connsiteY2" fmla="*/ 45005 h 90011"/>
                <a:gd name="connsiteX3" fmla="*/ 135015 w 270030"/>
                <a:gd name="connsiteY3" fmla="*/ 90010 h 90011"/>
                <a:gd name="connsiteX4" fmla="*/ 0 w 270030"/>
                <a:gd name="connsiteY4" fmla="*/ 45005 h 90011"/>
                <a:gd name="connsiteX0" fmla="*/ 0 w 270030"/>
                <a:gd name="connsiteY0" fmla="*/ 45005 h 90014"/>
                <a:gd name="connsiteX1" fmla="*/ 135015 w 270030"/>
                <a:gd name="connsiteY1" fmla="*/ 0 h 90014"/>
                <a:gd name="connsiteX2" fmla="*/ 270030 w 270030"/>
                <a:gd name="connsiteY2" fmla="*/ 45005 h 90014"/>
                <a:gd name="connsiteX3" fmla="*/ 135015 w 270030"/>
                <a:gd name="connsiteY3" fmla="*/ 90010 h 90014"/>
                <a:gd name="connsiteX4" fmla="*/ 0 w 270030"/>
                <a:gd name="connsiteY4" fmla="*/ 45005 h 90014"/>
                <a:gd name="connsiteX0" fmla="*/ 0 w 270030"/>
                <a:gd name="connsiteY0" fmla="*/ 45005 h 90014"/>
                <a:gd name="connsiteX1" fmla="*/ 135015 w 270030"/>
                <a:gd name="connsiteY1" fmla="*/ 0 h 90014"/>
                <a:gd name="connsiteX2" fmla="*/ 270030 w 270030"/>
                <a:gd name="connsiteY2" fmla="*/ 45005 h 90014"/>
                <a:gd name="connsiteX3" fmla="*/ 135015 w 270030"/>
                <a:gd name="connsiteY3" fmla="*/ 90010 h 90014"/>
                <a:gd name="connsiteX4" fmla="*/ 0 w 270030"/>
                <a:gd name="connsiteY4" fmla="*/ 45005 h 90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0030" h="90014">
                  <a:moveTo>
                    <a:pt x="0" y="45005"/>
                  </a:moveTo>
                  <a:lnTo>
                    <a:pt x="135015" y="0"/>
                  </a:lnTo>
                  <a:lnTo>
                    <a:pt x="270030" y="45005"/>
                  </a:lnTo>
                  <a:cubicBezTo>
                    <a:pt x="228100" y="86163"/>
                    <a:pt x="220660" y="89772"/>
                    <a:pt x="135015" y="90010"/>
                  </a:cubicBezTo>
                  <a:cubicBezTo>
                    <a:pt x="49370" y="90248"/>
                    <a:pt x="45005" y="80350"/>
                    <a:pt x="0" y="45005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8" name="月 1177">
              <a:extLst>
                <a:ext uri="{FF2B5EF4-FFF2-40B4-BE49-F238E27FC236}">
                  <a16:creationId xmlns:a16="http://schemas.microsoft.com/office/drawing/2014/main" id="{CB06B791-5609-DF84-FF29-DE6E98E819D8}"/>
                </a:ext>
              </a:extLst>
            </p:cNvPr>
            <p:cNvSpPr/>
            <p:nvPr/>
          </p:nvSpPr>
          <p:spPr bwMode="auto">
            <a:xfrm rot="5400000">
              <a:off x="6259983" y="7782160"/>
              <a:ext cx="92996" cy="39527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79" name="フリーフォーム: 図形 1178">
              <a:extLst>
                <a:ext uri="{FF2B5EF4-FFF2-40B4-BE49-F238E27FC236}">
                  <a16:creationId xmlns:a16="http://schemas.microsoft.com/office/drawing/2014/main" id="{C743E129-7711-680A-545C-CA69E5FDFAA0}"/>
                </a:ext>
              </a:extLst>
            </p:cNvPr>
            <p:cNvSpPr/>
            <p:nvPr/>
          </p:nvSpPr>
          <p:spPr bwMode="auto">
            <a:xfrm>
              <a:off x="5593622" y="6704782"/>
              <a:ext cx="1428245" cy="518752"/>
            </a:xfrm>
            <a:custGeom>
              <a:avLst/>
              <a:gdLst>
                <a:gd name="connsiteX0" fmla="*/ 714122 w 1428245"/>
                <a:gd name="connsiteY0" fmla="*/ 0 h 518752"/>
                <a:gd name="connsiteX1" fmla="*/ 1410501 w 1428245"/>
                <a:gd name="connsiteY1" fmla="*/ 461591 h 518752"/>
                <a:gd name="connsiteX2" fmla="*/ 1428245 w 1428245"/>
                <a:gd name="connsiteY2" fmla="*/ 518752 h 518752"/>
                <a:gd name="connsiteX3" fmla="*/ 1401735 w 1428245"/>
                <a:gd name="connsiteY3" fmla="*/ 505311 h 518752"/>
                <a:gd name="connsiteX4" fmla="*/ 714122 w 1428245"/>
                <a:gd name="connsiteY4" fmla="*/ 376237 h 518752"/>
                <a:gd name="connsiteX5" fmla="*/ 26509 w 1428245"/>
                <a:gd name="connsiteY5" fmla="*/ 505311 h 518752"/>
                <a:gd name="connsiteX6" fmla="*/ 0 w 1428245"/>
                <a:gd name="connsiteY6" fmla="*/ 518752 h 518752"/>
                <a:gd name="connsiteX7" fmla="*/ 17744 w 1428245"/>
                <a:gd name="connsiteY7" fmla="*/ 461591 h 518752"/>
                <a:gd name="connsiteX8" fmla="*/ 714122 w 1428245"/>
                <a:gd name="connsiteY8" fmla="*/ 0 h 518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428245" h="518752">
                  <a:moveTo>
                    <a:pt x="714122" y="0"/>
                  </a:moveTo>
                  <a:cubicBezTo>
                    <a:pt x="1027173" y="0"/>
                    <a:pt x="1295769" y="190333"/>
                    <a:pt x="1410501" y="461591"/>
                  </a:cubicBezTo>
                  <a:lnTo>
                    <a:pt x="1428245" y="518752"/>
                  </a:lnTo>
                  <a:lnTo>
                    <a:pt x="1401735" y="505311"/>
                  </a:lnTo>
                  <a:cubicBezTo>
                    <a:pt x="1205452" y="423820"/>
                    <a:pt x="968830" y="376237"/>
                    <a:pt x="714122" y="376237"/>
                  </a:cubicBezTo>
                  <a:cubicBezTo>
                    <a:pt x="459415" y="376237"/>
                    <a:pt x="222792" y="423820"/>
                    <a:pt x="26509" y="505311"/>
                  </a:cubicBezTo>
                  <a:lnTo>
                    <a:pt x="0" y="518752"/>
                  </a:lnTo>
                  <a:lnTo>
                    <a:pt x="17744" y="461591"/>
                  </a:lnTo>
                  <a:cubicBezTo>
                    <a:pt x="132476" y="190333"/>
                    <a:pt x="401072" y="0"/>
                    <a:pt x="714122" y="0"/>
                  </a:cubicBezTo>
                  <a:close/>
                </a:path>
              </a:pathLst>
            </a:cu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80" name="グループ化 1179">
              <a:extLst>
                <a:ext uri="{FF2B5EF4-FFF2-40B4-BE49-F238E27FC236}">
                  <a16:creationId xmlns:a16="http://schemas.microsoft.com/office/drawing/2014/main" id="{5105816B-A060-30CD-83E3-6A8D7346D6FF}"/>
                </a:ext>
              </a:extLst>
            </p:cNvPr>
            <p:cNvGrpSpPr/>
            <p:nvPr/>
          </p:nvGrpSpPr>
          <p:grpSpPr>
            <a:xfrm>
              <a:off x="6169085" y="7838751"/>
              <a:ext cx="800868" cy="850658"/>
              <a:chOff x="7717057" y="7384452"/>
              <a:chExt cx="1046142" cy="1111181"/>
            </a:xfrm>
          </p:grpSpPr>
          <p:sp>
            <p:nvSpPr>
              <p:cNvPr id="1181" name="四角形: 上の 2 つの角を丸める 1180">
                <a:extLst>
                  <a:ext uri="{FF2B5EF4-FFF2-40B4-BE49-F238E27FC236}">
                    <a16:creationId xmlns:a16="http://schemas.microsoft.com/office/drawing/2014/main" id="{7EF3BD51-7FFF-2010-C015-DAD8FD6CA407}"/>
                  </a:ext>
                </a:extLst>
              </p:cNvPr>
              <p:cNvSpPr/>
              <p:nvPr/>
            </p:nvSpPr>
            <p:spPr bwMode="auto">
              <a:xfrm rot="8005822">
                <a:off x="8184733" y="7917167"/>
                <a:ext cx="297399" cy="859533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182" name="グループ化 1181">
                <a:extLst>
                  <a:ext uri="{FF2B5EF4-FFF2-40B4-BE49-F238E27FC236}">
                    <a16:creationId xmlns:a16="http://schemas.microsoft.com/office/drawing/2014/main" id="{45CBC8F8-8EC9-D483-219C-21D0F8D035B3}"/>
                  </a:ext>
                </a:extLst>
              </p:cNvPr>
              <p:cNvGrpSpPr/>
              <p:nvPr/>
            </p:nvGrpSpPr>
            <p:grpSpPr>
              <a:xfrm flipH="1">
                <a:off x="7717057" y="7384452"/>
                <a:ext cx="398958" cy="841661"/>
                <a:chOff x="7231385" y="1802018"/>
                <a:chExt cx="1104719" cy="2330572"/>
              </a:xfrm>
            </p:grpSpPr>
            <p:sp>
              <p:nvSpPr>
                <p:cNvPr id="1183" name="四角形: 角を丸くする 1182">
                  <a:extLst>
                    <a:ext uri="{FF2B5EF4-FFF2-40B4-BE49-F238E27FC236}">
                      <a16:creationId xmlns:a16="http://schemas.microsoft.com/office/drawing/2014/main" id="{7798F034-CB1C-13BD-4FA9-532E6A6DAED0}"/>
                    </a:ext>
                  </a:extLst>
                </p:cNvPr>
                <p:cNvSpPr/>
                <p:nvPr/>
              </p:nvSpPr>
              <p:spPr bwMode="auto">
                <a:xfrm>
                  <a:off x="7318847" y="1802018"/>
                  <a:ext cx="402994" cy="161196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184" name="四角形: 角を丸くする 1183">
                  <a:extLst>
                    <a:ext uri="{FF2B5EF4-FFF2-40B4-BE49-F238E27FC236}">
                      <a16:creationId xmlns:a16="http://schemas.microsoft.com/office/drawing/2014/main" id="{E4593971-62E6-F839-8ED9-3896B2AC5F25}"/>
                    </a:ext>
                  </a:extLst>
                </p:cNvPr>
                <p:cNvSpPr/>
                <p:nvPr/>
              </p:nvSpPr>
              <p:spPr bwMode="auto">
                <a:xfrm>
                  <a:off x="7231385" y="2779786"/>
                  <a:ext cx="853964" cy="1352804"/>
                </a:xfrm>
                <a:prstGeom prst="roundRect">
                  <a:avLst>
                    <a:gd name="adj" fmla="val 34056"/>
                  </a:avLst>
                </a:pr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grpSp>
              <p:nvGrpSpPr>
                <p:cNvPr id="1185" name="グループ化 1184">
                  <a:extLst>
                    <a:ext uri="{FF2B5EF4-FFF2-40B4-BE49-F238E27FC236}">
                      <a16:creationId xmlns:a16="http://schemas.microsoft.com/office/drawing/2014/main" id="{E4383E06-5EF1-2537-7E51-27A6FB6C16BB}"/>
                    </a:ext>
                  </a:extLst>
                </p:cNvPr>
                <p:cNvGrpSpPr/>
                <p:nvPr/>
              </p:nvGrpSpPr>
              <p:grpSpPr>
                <a:xfrm>
                  <a:off x="7591426" y="2779786"/>
                  <a:ext cx="744678" cy="1009641"/>
                  <a:chOff x="4953000" y="2779786"/>
                  <a:chExt cx="852139" cy="1155338"/>
                </a:xfrm>
              </p:grpSpPr>
              <p:sp>
                <p:nvSpPr>
                  <p:cNvPr id="1187" name="四角形: 角を丸くする 233">
                    <a:extLst>
                      <a:ext uri="{FF2B5EF4-FFF2-40B4-BE49-F238E27FC236}">
                        <a16:creationId xmlns:a16="http://schemas.microsoft.com/office/drawing/2014/main" id="{B3937F20-F32D-4E69-1342-ADB9A1E9099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2779786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  <p:sp>
                <p:nvSpPr>
                  <p:cNvPr id="1188" name="四角形: 角を丸くする 233">
                    <a:extLst>
                      <a:ext uri="{FF2B5EF4-FFF2-40B4-BE49-F238E27FC236}">
                        <a16:creationId xmlns:a16="http://schemas.microsoft.com/office/drawing/2014/main" id="{1C3D3709-B06D-EE1C-93AD-DE37DDE46FC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3166344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  <p:sp>
                <p:nvSpPr>
                  <p:cNvPr id="1189" name="四角形: 角を丸くする 233">
                    <a:extLst>
                      <a:ext uri="{FF2B5EF4-FFF2-40B4-BE49-F238E27FC236}">
                        <a16:creationId xmlns:a16="http://schemas.microsoft.com/office/drawing/2014/main" id="{EEBC5DF7-C23A-1A7F-2213-E5932F8BF08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953000" y="3550240"/>
                    <a:ext cx="852139" cy="384884"/>
                  </a:xfrm>
                  <a:custGeom>
                    <a:avLst/>
                    <a:gdLst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0 w 1030841"/>
                      <a:gd name="connsiteY8" fmla="*/ 17870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8" fmla="*/ 91440 w 1030841"/>
                      <a:gd name="connsiteY8" fmla="*/ 27014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7" fmla="*/ 0 w 1030841"/>
                      <a:gd name="connsiteY7" fmla="*/ 206182 h 384884"/>
                      <a:gd name="connsiteX0" fmla="*/ 0 w 1030841"/>
                      <a:gd name="connsiteY0" fmla="*/ 178702 h 384884"/>
                      <a:gd name="connsiteX1" fmla="*/ 178702 w 1030841"/>
                      <a:gd name="connsiteY1" fmla="*/ 0 h 384884"/>
                      <a:gd name="connsiteX2" fmla="*/ 852139 w 1030841"/>
                      <a:gd name="connsiteY2" fmla="*/ 0 h 384884"/>
                      <a:gd name="connsiteX3" fmla="*/ 1030841 w 1030841"/>
                      <a:gd name="connsiteY3" fmla="*/ 178702 h 384884"/>
                      <a:gd name="connsiteX4" fmla="*/ 1030841 w 1030841"/>
                      <a:gd name="connsiteY4" fmla="*/ 206182 h 384884"/>
                      <a:gd name="connsiteX5" fmla="*/ 852139 w 1030841"/>
                      <a:gd name="connsiteY5" fmla="*/ 384884 h 384884"/>
                      <a:gd name="connsiteX6" fmla="*/ 178702 w 1030841"/>
                      <a:gd name="connsiteY6" fmla="*/ 384884 h 384884"/>
                      <a:gd name="connsiteX0" fmla="*/ 0 w 852139"/>
                      <a:gd name="connsiteY0" fmla="*/ 0 h 384884"/>
                      <a:gd name="connsiteX1" fmla="*/ 673437 w 852139"/>
                      <a:gd name="connsiteY1" fmla="*/ 0 h 384884"/>
                      <a:gd name="connsiteX2" fmla="*/ 852139 w 852139"/>
                      <a:gd name="connsiteY2" fmla="*/ 178702 h 384884"/>
                      <a:gd name="connsiteX3" fmla="*/ 852139 w 852139"/>
                      <a:gd name="connsiteY3" fmla="*/ 206182 h 384884"/>
                      <a:gd name="connsiteX4" fmla="*/ 673437 w 852139"/>
                      <a:gd name="connsiteY4" fmla="*/ 384884 h 384884"/>
                      <a:gd name="connsiteX5" fmla="*/ 0 w 852139"/>
                      <a:gd name="connsiteY5" fmla="*/ 384884 h 3848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852139" h="384884">
                        <a:moveTo>
                          <a:pt x="0" y="0"/>
                        </a:moveTo>
                        <a:lnTo>
                          <a:pt x="673437" y="0"/>
                        </a:lnTo>
                        <a:cubicBezTo>
                          <a:pt x="772131" y="0"/>
                          <a:pt x="852139" y="80008"/>
                          <a:pt x="852139" y="178702"/>
                        </a:cubicBezTo>
                        <a:lnTo>
                          <a:pt x="852139" y="206182"/>
                        </a:lnTo>
                        <a:cubicBezTo>
                          <a:pt x="852139" y="304876"/>
                          <a:pt x="772131" y="384884"/>
                          <a:pt x="673437" y="384884"/>
                        </a:cubicBezTo>
                        <a:lnTo>
                          <a:pt x="0" y="384884"/>
                        </a:lnTo>
                      </a:path>
                    </a:pathLst>
                  </a:custGeom>
                  <a:solidFill>
                    <a:srgbClr val="FFCC99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ea typeface="ＭＳ Ｐゴシック"/>
                    </a:endParaRPr>
                  </a:p>
                </p:txBody>
              </p:sp>
            </p:grpSp>
            <p:sp>
              <p:nvSpPr>
                <p:cNvPr id="1186" name="四角形: 角を丸くする 233">
                  <a:extLst>
                    <a:ext uri="{FF2B5EF4-FFF2-40B4-BE49-F238E27FC236}">
                      <a16:creationId xmlns:a16="http://schemas.microsoft.com/office/drawing/2014/main" id="{CDF03112-4215-D36C-6954-ABA55DF079E8}"/>
                    </a:ext>
                  </a:extLst>
                </p:cNvPr>
                <p:cNvSpPr/>
                <p:nvPr/>
              </p:nvSpPr>
              <p:spPr bwMode="auto">
                <a:xfrm rot="8100000">
                  <a:off x="7703916" y="3637718"/>
                  <a:ext cx="562827" cy="336347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  <a:gd name="connsiteX0" fmla="*/ 208093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  <a:gd name="connsiteX0" fmla="*/ 0 w 644046"/>
                    <a:gd name="connsiteY0" fmla="*/ 0 h 388737"/>
                    <a:gd name="connsiteX1" fmla="*/ 465344 w 644046"/>
                    <a:gd name="connsiteY1" fmla="*/ 0 h 388737"/>
                    <a:gd name="connsiteX2" fmla="*/ 644046 w 644046"/>
                    <a:gd name="connsiteY2" fmla="*/ 178702 h 388737"/>
                    <a:gd name="connsiteX3" fmla="*/ 644046 w 644046"/>
                    <a:gd name="connsiteY3" fmla="*/ 206182 h 388737"/>
                    <a:gd name="connsiteX4" fmla="*/ 465344 w 644046"/>
                    <a:gd name="connsiteY4" fmla="*/ 384884 h 388737"/>
                    <a:gd name="connsiteX5" fmla="*/ 250482 w 644046"/>
                    <a:gd name="connsiteY5" fmla="*/ 388737 h 388737"/>
                    <a:gd name="connsiteX0" fmla="*/ 0 w 644046"/>
                    <a:gd name="connsiteY0" fmla="*/ 0 h 384884"/>
                    <a:gd name="connsiteX1" fmla="*/ 465344 w 644046"/>
                    <a:gd name="connsiteY1" fmla="*/ 0 h 384884"/>
                    <a:gd name="connsiteX2" fmla="*/ 644046 w 644046"/>
                    <a:gd name="connsiteY2" fmla="*/ 178702 h 384884"/>
                    <a:gd name="connsiteX3" fmla="*/ 644046 w 644046"/>
                    <a:gd name="connsiteY3" fmla="*/ 206182 h 384884"/>
                    <a:gd name="connsiteX4" fmla="*/ 465344 w 644046"/>
                    <a:gd name="connsiteY4" fmla="*/ 384884 h 384884"/>
                    <a:gd name="connsiteX5" fmla="*/ 342967 w 644046"/>
                    <a:gd name="connsiteY5" fmla="*/ 381029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44046" h="384884">
                      <a:moveTo>
                        <a:pt x="0" y="0"/>
                      </a:moveTo>
                      <a:lnTo>
                        <a:pt x="465344" y="0"/>
                      </a:lnTo>
                      <a:cubicBezTo>
                        <a:pt x="564038" y="0"/>
                        <a:pt x="644046" y="80008"/>
                        <a:pt x="644046" y="178702"/>
                      </a:cubicBezTo>
                      <a:lnTo>
                        <a:pt x="644046" y="206182"/>
                      </a:lnTo>
                      <a:cubicBezTo>
                        <a:pt x="644046" y="304876"/>
                        <a:pt x="564038" y="384884"/>
                        <a:pt x="465344" y="384884"/>
                      </a:cubicBezTo>
                      <a:lnTo>
                        <a:pt x="342967" y="381029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8678153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しーっのイラスト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849" name="グループ化 848">
            <a:extLst>
              <a:ext uri="{FF2B5EF4-FFF2-40B4-BE49-F238E27FC236}">
                <a16:creationId xmlns:a16="http://schemas.microsoft.com/office/drawing/2014/main" id="{9FFAD42B-746D-DF9D-FE28-3DCA4895D52D}"/>
              </a:ext>
            </a:extLst>
          </p:cNvPr>
          <p:cNvGrpSpPr/>
          <p:nvPr/>
        </p:nvGrpSpPr>
        <p:grpSpPr>
          <a:xfrm>
            <a:off x="1236750" y="952501"/>
            <a:ext cx="1423062" cy="2466218"/>
            <a:chOff x="3383949" y="3209925"/>
            <a:chExt cx="1620922" cy="2809119"/>
          </a:xfrm>
        </p:grpSpPr>
        <p:sp>
          <p:nvSpPr>
            <p:cNvPr id="850" name="台形 849">
              <a:extLst>
                <a:ext uri="{FF2B5EF4-FFF2-40B4-BE49-F238E27FC236}">
                  <a16:creationId xmlns:a16="http://schemas.microsoft.com/office/drawing/2014/main" id="{E1CF5E97-8A70-B936-B882-E862EB894A0C}"/>
                </a:ext>
              </a:extLst>
            </p:cNvPr>
            <p:cNvSpPr/>
            <p:nvPr/>
          </p:nvSpPr>
          <p:spPr bwMode="auto">
            <a:xfrm>
              <a:off x="4049134" y="48120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51" name="グループ化 850">
              <a:extLst>
                <a:ext uri="{FF2B5EF4-FFF2-40B4-BE49-F238E27FC236}">
                  <a16:creationId xmlns:a16="http://schemas.microsoft.com/office/drawing/2014/main" id="{DA49E58A-28CF-1377-68E6-0B4AD7EEC28A}"/>
                </a:ext>
              </a:extLst>
            </p:cNvPr>
            <p:cNvGrpSpPr/>
            <p:nvPr/>
          </p:nvGrpSpPr>
          <p:grpSpPr>
            <a:xfrm>
              <a:off x="3506674" y="5074920"/>
              <a:ext cx="1391812" cy="841660"/>
              <a:chOff x="801849" y="5132007"/>
              <a:chExt cx="1487590" cy="841660"/>
            </a:xfrm>
            <a:solidFill>
              <a:srgbClr val="FF99CC"/>
            </a:solidFill>
          </p:grpSpPr>
          <p:sp>
            <p:nvSpPr>
              <p:cNvPr id="879" name="四角形: 上の 2 つの角を丸める 878">
                <a:extLst>
                  <a:ext uri="{FF2B5EF4-FFF2-40B4-BE49-F238E27FC236}">
                    <a16:creationId xmlns:a16="http://schemas.microsoft.com/office/drawing/2014/main" id="{7EF58E4A-BB5D-8FC7-15D2-F5936D36A9BD}"/>
                  </a:ext>
                </a:extLst>
              </p:cNvPr>
              <p:cNvSpPr/>
              <p:nvPr/>
            </p:nvSpPr>
            <p:spPr bwMode="auto">
              <a:xfrm>
                <a:off x="801849" y="5132007"/>
                <a:ext cx="1487590" cy="841660"/>
              </a:xfrm>
              <a:prstGeom prst="round2SameRect">
                <a:avLst>
                  <a:gd name="adj1" fmla="val 44956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880" name="直線コネクタ 879">
                <a:extLst>
                  <a:ext uri="{FF2B5EF4-FFF2-40B4-BE49-F238E27FC236}">
                    <a16:creationId xmlns:a16="http://schemas.microsoft.com/office/drawing/2014/main" id="{905F8816-D833-C41D-BF52-26115A530472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852" name="グループ化 851">
              <a:extLst>
                <a:ext uri="{FF2B5EF4-FFF2-40B4-BE49-F238E27FC236}">
                  <a16:creationId xmlns:a16="http://schemas.microsoft.com/office/drawing/2014/main" id="{1231A639-E7C4-BE7D-A636-5B2E333C041E}"/>
                </a:ext>
              </a:extLst>
            </p:cNvPr>
            <p:cNvGrpSpPr/>
            <p:nvPr/>
          </p:nvGrpSpPr>
          <p:grpSpPr>
            <a:xfrm>
              <a:off x="3383949" y="3360821"/>
              <a:ext cx="1620922" cy="1599664"/>
              <a:chOff x="4814076" y="1311209"/>
              <a:chExt cx="1620922" cy="1599664"/>
            </a:xfrm>
          </p:grpSpPr>
          <p:sp>
            <p:nvSpPr>
              <p:cNvPr id="866" name="楕円 865">
                <a:extLst>
                  <a:ext uri="{FF2B5EF4-FFF2-40B4-BE49-F238E27FC236}">
                    <a16:creationId xmlns:a16="http://schemas.microsoft.com/office/drawing/2014/main" id="{D076B315-0612-FDD5-A569-04E314A8F1BF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7" name="フリーフォーム: 図形 866">
                <a:extLst>
                  <a:ext uri="{FF2B5EF4-FFF2-40B4-BE49-F238E27FC236}">
                    <a16:creationId xmlns:a16="http://schemas.microsoft.com/office/drawing/2014/main" id="{AE1B29C8-0FF9-E4C1-A621-6EBD95664E89}"/>
                  </a:ext>
                </a:extLst>
              </p:cNvPr>
              <p:cNvSpPr/>
              <p:nvPr/>
            </p:nvSpPr>
            <p:spPr bwMode="auto">
              <a:xfrm>
                <a:off x="5002003" y="2180648"/>
                <a:ext cx="1248752" cy="730225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8" name="楕円 867">
                <a:extLst>
                  <a:ext uri="{FF2B5EF4-FFF2-40B4-BE49-F238E27FC236}">
                    <a16:creationId xmlns:a16="http://schemas.microsoft.com/office/drawing/2014/main" id="{4C0088E9-FA7E-47B3-6887-64A832830D66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9" name="楕円 868">
                <a:extLst>
                  <a:ext uri="{FF2B5EF4-FFF2-40B4-BE49-F238E27FC236}">
                    <a16:creationId xmlns:a16="http://schemas.microsoft.com/office/drawing/2014/main" id="{00604559-823A-8FEA-1B44-C1A2264DFA34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0" name="楕円 869">
                <a:extLst>
                  <a:ext uri="{FF2B5EF4-FFF2-40B4-BE49-F238E27FC236}">
                    <a16:creationId xmlns:a16="http://schemas.microsoft.com/office/drawing/2014/main" id="{18330452-9157-DB02-909D-42488A81C024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1" name="楕円 870">
                <a:extLst>
                  <a:ext uri="{FF2B5EF4-FFF2-40B4-BE49-F238E27FC236}">
                    <a16:creationId xmlns:a16="http://schemas.microsoft.com/office/drawing/2014/main" id="{32BBDAD4-B258-6CD7-31CB-41925391CC09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2" name="楕円 871">
                <a:extLst>
                  <a:ext uri="{FF2B5EF4-FFF2-40B4-BE49-F238E27FC236}">
                    <a16:creationId xmlns:a16="http://schemas.microsoft.com/office/drawing/2014/main" id="{F6BCD37B-D195-C7E9-109C-CE63AAC09BBA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73" name="グループ化 872">
                <a:extLst>
                  <a:ext uri="{FF2B5EF4-FFF2-40B4-BE49-F238E27FC236}">
                    <a16:creationId xmlns:a16="http://schemas.microsoft.com/office/drawing/2014/main" id="{6CFE35ED-1E4E-71DC-ED4F-D0C784AAD5EC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876" name="楕円 875">
                  <a:extLst>
                    <a:ext uri="{FF2B5EF4-FFF2-40B4-BE49-F238E27FC236}">
                      <a16:creationId xmlns:a16="http://schemas.microsoft.com/office/drawing/2014/main" id="{9A0BE41D-016C-4699-2B16-0E7232092BCB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77" name="楕円 876">
                  <a:extLst>
                    <a:ext uri="{FF2B5EF4-FFF2-40B4-BE49-F238E27FC236}">
                      <a16:creationId xmlns:a16="http://schemas.microsoft.com/office/drawing/2014/main" id="{267431D6-FD5B-B101-DE49-8127A448DD59}"/>
                    </a:ext>
                  </a:extLst>
                </p:cNvPr>
                <p:cNvSpPr/>
                <p:nvPr/>
              </p:nvSpPr>
              <p:spPr bwMode="auto">
                <a:xfrm>
                  <a:off x="2311719" y="2441353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78" name="二等辺三角形 46">
                  <a:extLst>
                    <a:ext uri="{FF2B5EF4-FFF2-40B4-BE49-F238E27FC236}">
                      <a16:creationId xmlns:a16="http://schemas.microsoft.com/office/drawing/2014/main" id="{40628D91-76FA-B024-AD1B-14A9861DE651}"/>
                    </a:ext>
                  </a:extLst>
                </p:cNvPr>
                <p:cNvSpPr/>
                <p:nvPr/>
              </p:nvSpPr>
              <p:spPr bwMode="auto">
                <a:xfrm rot="10800000">
                  <a:off x="2142873" y="2596555"/>
                  <a:ext cx="472164" cy="50420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874" name="フリーフォーム: 図形 873">
                <a:extLst>
                  <a:ext uri="{FF2B5EF4-FFF2-40B4-BE49-F238E27FC236}">
                    <a16:creationId xmlns:a16="http://schemas.microsoft.com/office/drawing/2014/main" id="{2FBAFEC8-EF8D-E307-86EC-78F23A3425FB}"/>
                  </a:ext>
                </a:extLst>
              </p:cNvPr>
              <p:cNvSpPr/>
              <p:nvPr/>
            </p:nvSpPr>
            <p:spPr bwMode="auto">
              <a:xfrm>
                <a:off x="5177660" y="2084932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5" name="フリーフォーム: 図形 874">
                <a:extLst>
                  <a:ext uri="{FF2B5EF4-FFF2-40B4-BE49-F238E27FC236}">
                    <a16:creationId xmlns:a16="http://schemas.microsoft.com/office/drawing/2014/main" id="{35A36A20-5F79-43FB-8DDA-992258D7DB31}"/>
                  </a:ext>
                </a:extLst>
              </p:cNvPr>
              <p:cNvSpPr/>
              <p:nvPr/>
            </p:nvSpPr>
            <p:spPr bwMode="auto">
              <a:xfrm>
                <a:off x="5882454" y="2084932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53" name="フリーフォーム: 図形 852">
              <a:extLst>
                <a:ext uri="{FF2B5EF4-FFF2-40B4-BE49-F238E27FC236}">
                  <a16:creationId xmlns:a16="http://schemas.microsoft.com/office/drawing/2014/main" id="{67AA5646-2D56-E137-7821-E8A1CDBE1944}"/>
                </a:ext>
              </a:extLst>
            </p:cNvPr>
            <p:cNvSpPr/>
            <p:nvPr/>
          </p:nvSpPr>
          <p:spPr bwMode="auto">
            <a:xfrm rot="16200000" flipH="1">
              <a:off x="3845866" y="3267670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4" name="月 853">
              <a:extLst>
                <a:ext uri="{FF2B5EF4-FFF2-40B4-BE49-F238E27FC236}">
                  <a16:creationId xmlns:a16="http://schemas.microsoft.com/office/drawing/2014/main" id="{F041EF21-B22B-753E-4935-2A0AFD271080}"/>
                </a:ext>
              </a:extLst>
            </p:cNvPr>
            <p:cNvSpPr/>
            <p:nvPr/>
          </p:nvSpPr>
          <p:spPr bwMode="auto">
            <a:xfrm rot="5400000">
              <a:off x="3827498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5" name="月 854">
              <a:extLst>
                <a:ext uri="{FF2B5EF4-FFF2-40B4-BE49-F238E27FC236}">
                  <a16:creationId xmlns:a16="http://schemas.microsoft.com/office/drawing/2014/main" id="{345A0954-3817-D38A-660E-E5165BE930A6}"/>
                </a:ext>
              </a:extLst>
            </p:cNvPr>
            <p:cNvSpPr/>
            <p:nvPr/>
          </p:nvSpPr>
          <p:spPr bwMode="auto">
            <a:xfrm rot="5400000">
              <a:off x="4500598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6" name="フリーフォーム: 図形 855">
              <a:extLst>
                <a:ext uri="{FF2B5EF4-FFF2-40B4-BE49-F238E27FC236}">
                  <a16:creationId xmlns:a16="http://schemas.microsoft.com/office/drawing/2014/main" id="{E64767E0-9F09-4C7E-8514-910D5A6F2492}"/>
                </a:ext>
              </a:extLst>
            </p:cNvPr>
            <p:cNvSpPr/>
            <p:nvPr/>
          </p:nvSpPr>
          <p:spPr bwMode="auto">
            <a:xfrm>
              <a:off x="3535366" y="3209925"/>
              <a:ext cx="1341434" cy="495868"/>
            </a:xfrm>
            <a:custGeom>
              <a:avLst/>
              <a:gdLst>
                <a:gd name="connsiteX0" fmla="*/ 625381 w 1242785"/>
                <a:gd name="connsiteY0" fmla="*/ 175 h 592663"/>
                <a:gd name="connsiteX1" fmla="*/ 1242785 w 1242785"/>
                <a:gd name="connsiteY1" fmla="*/ 308165 h 592663"/>
                <a:gd name="connsiteX2" fmla="*/ 1039516 w 1242785"/>
                <a:gd name="connsiteY2" fmla="*/ 592663 h 592663"/>
                <a:gd name="connsiteX3" fmla="*/ 1009624 w 1242785"/>
                <a:gd name="connsiteY3" fmla="*/ 551569 h 592663"/>
                <a:gd name="connsiteX4" fmla="*/ 622799 w 1242785"/>
                <a:gd name="connsiteY4" fmla="*/ 369829 h 592663"/>
                <a:gd name="connsiteX5" fmla="*/ 235974 w 1242785"/>
                <a:gd name="connsiteY5" fmla="*/ 551569 h 592663"/>
                <a:gd name="connsiteX6" fmla="*/ 206888 w 1242785"/>
                <a:gd name="connsiteY6" fmla="*/ 591556 h 592663"/>
                <a:gd name="connsiteX7" fmla="*/ 0 w 1242785"/>
                <a:gd name="connsiteY7" fmla="*/ 281276 h 592663"/>
                <a:gd name="connsiteX8" fmla="*/ 625381 w 1242785"/>
                <a:gd name="connsiteY8" fmla="*/ 175 h 592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42785" h="592663">
                  <a:moveTo>
                    <a:pt x="625381" y="175"/>
                  </a:moveTo>
                  <a:cubicBezTo>
                    <a:pt x="847073" y="4972"/>
                    <a:pt x="1067435" y="107950"/>
                    <a:pt x="1242785" y="308165"/>
                  </a:cubicBezTo>
                  <a:lnTo>
                    <a:pt x="1039516" y="592663"/>
                  </a:lnTo>
                  <a:lnTo>
                    <a:pt x="1009624" y="551569"/>
                  </a:lnTo>
                  <a:cubicBezTo>
                    <a:pt x="910627" y="439281"/>
                    <a:pt x="773864" y="369829"/>
                    <a:pt x="622799" y="369829"/>
                  </a:cubicBezTo>
                  <a:cubicBezTo>
                    <a:pt x="471735" y="369829"/>
                    <a:pt x="334972" y="439281"/>
                    <a:pt x="235974" y="551569"/>
                  </a:cubicBezTo>
                  <a:lnTo>
                    <a:pt x="206888" y="591556"/>
                  </a:lnTo>
                  <a:lnTo>
                    <a:pt x="0" y="281276"/>
                  </a:lnTo>
                  <a:cubicBezTo>
                    <a:pt x="180667" y="88764"/>
                    <a:pt x="403689" y="-4621"/>
                    <a:pt x="625381" y="175"/>
                  </a:cubicBezTo>
                  <a:close/>
                </a:path>
              </a:pathLst>
            </a:custGeom>
            <a:solidFill>
              <a:srgbClr val="FF99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ＭＳ Ｐゴシック"/>
                <a:cs typeface="+mn-cs"/>
              </a:endParaRPr>
            </a:p>
          </p:txBody>
        </p:sp>
        <p:sp>
          <p:nvSpPr>
            <p:cNvPr id="857" name="四角形: 上の 2 つの角を丸める 856">
              <a:extLst>
                <a:ext uri="{FF2B5EF4-FFF2-40B4-BE49-F238E27FC236}">
                  <a16:creationId xmlns:a16="http://schemas.microsoft.com/office/drawing/2014/main" id="{B9EB9055-EE08-CD21-6F76-BFC1E4C14955}"/>
                </a:ext>
              </a:extLst>
            </p:cNvPr>
            <p:cNvSpPr/>
            <p:nvPr/>
          </p:nvSpPr>
          <p:spPr bwMode="auto">
            <a:xfrm rot="8400688">
              <a:off x="4627381" y="5115386"/>
              <a:ext cx="329600" cy="90365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8" name="台形 857">
              <a:extLst>
                <a:ext uri="{FF2B5EF4-FFF2-40B4-BE49-F238E27FC236}">
                  <a16:creationId xmlns:a16="http://schemas.microsoft.com/office/drawing/2014/main" id="{8F98971C-8ED6-DE54-83F2-251F95FD7C3F}"/>
                </a:ext>
              </a:extLst>
            </p:cNvPr>
            <p:cNvSpPr/>
            <p:nvPr/>
          </p:nvSpPr>
          <p:spPr bwMode="auto">
            <a:xfrm>
              <a:off x="3962870" y="4978383"/>
              <a:ext cx="463080" cy="151162"/>
            </a:xfrm>
            <a:prstGeom prst="trapezoid">
              <a:avLst>
                <a:gd name="adj" fmla="val 11526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59" name="グループ化 858">
              <a:extLst>
                <a:ext uri="{FF2B5EF4-FFF2-40B4-BE49-F238E27FC236}">
                  <a16:creationId xmlns:a16="http://schemas.microsoft.com/office/drawing/2014/main" id="{F0D225E7-76E2-979F-54F7-69999A9BBD88}"/>
                </a:ext>
              </a:extLst>
            </p:cNvPr>
            <p:cNvGrpSpPr/>
            <p:nvPr/>
          </p:nvGrpSpPr>
          <p:grpSpPr>
            <a:xfrm>
              <a:off x="4040226" y="4480897"/>
              <a:ext cx="615800" cy="832430"/>
              <a:chOff x="2192787" y="1766211"/>
              <a:chExt cx="910638" cy="1230988"/>
            </a:xfrm>
          </p:grpSpPr>
          <p:sp>
            <p:nvSpPr>
              <p:cNvPr id="860" name="フリーフォーム: 図形 859">
                <a:extLst>
                  <a:ext uri="{FF2B5EF4-FFF2-40B4-BE49-F238E27FC236}">
                    <a16:creationId xmlns:a16="http://schemas.microsoft.com/office/drawing/2014/main" id="{96D53D2B-6AC2-A66B-55D1-E2D974B4C8D3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61" name="フリーフォーム: 図形 860">
                <a:extLst>
                  <a:ext uri="{FF2B5EF4-FFF2-40B4-BE49-F238E27FC236}">
                    <a16:creationId xmlns:a16="http://schemas.microsoft.com/office/drawing/2014/main" id="{27D04404-558B-FD81-1A41-CE4F599D87C8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62" name="角丸四角形 105">
                <a:extLst>
                  <a:ext uri="{FF2B5EF4-FFF2-40B4-BE49-F238E27FC236}">
                    <a16:creationId xmlns:a16="http://schemas.microsoft.com/office/drawing/2014/main" id="{F9E9443E-5914-D97A-DD50-4563648B4F05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63" name="角丸四角形 106">
                <a:extLst>
                  <a:ext uri="{FF2B5EF4-FFF2-40B4-BE49-F238E27FC236}">
                    <a16:creationId xmlns:a16="http://schemas.microsoft.com/office/drawing/2014/main" id="{37E2FC6E-4B10-DD17-E485-260E0F0F657D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64" name="角丸四角形 107">
                <a:extLst>
                  <a:ext uri="{FF2B5EF4-FFF2-40B4-BE49-F238E27FC236}">
                    <a16:creationId xmlns:a16="http://schemas.microsoft.com/office/drawing/2014/main" id="{A4F7DED8-5A38-DAE0-68F9-0467445BFEBD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65" name="角丸四角形 104">
                <a:extLst>
                  <a:ext uri="{FF2B5EF4-FFF2-40B4-BE49-F238E27FC236}">
                    <a16:creationId xmlns:a16="http://schemas.microsoft.com/office/drawing/2014/main" id="{09CBEBD3-CDCC-861D-D5F0-73576269FEEB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881" name="グループ化 880">
            <a:extLst>
              <a:ext uri="{FF2B5EF4-FFF2-40B4-BE49-F238E27FC236}">
                <a16:creationId xmlns:a16="http://schemas.microsoft.com/office/drawing/2014/main" id="{BE28CFBB-7E9D-E77D-D6C9-BC15E8CE3D28}"/>
              </a:ext>
            </a:extLst>
          </p:cNvPr>
          <p:cNvGrpSpPr/>
          <p:nvPr/>
        </p:nvGrpSpPr>
        <p:grpSpPr>
          <a:xfrm>
            <a:off x="1249681" y="3941732"/>
            <a:ext cx="1546392" cy="2376262"/>
            <a:chOff x="5281760" y="3209925"/>
            <a:chExt cx="1761400" cy="2706655"/>
          </a:xfrm>
        </p:grpSpPr>
        <p:sp>
          <p:nvSpPr>
            <p:cNvPr id="882" name="台形 881">
              <a:extLst>
                <a:ext uri="{FF2B5EF4-FFF2-40B4-BE49-F238E27FC236}">
                  <a16:creationId xmlns:a16="http://schemas.microsoft.com/office/drawing/2014/main" id="{792FECC5-CCC5-A428-CC5E-263E119A3867}"/>
                </a:ext>
              </a:extLst>
            </p:cNvPr>
            <p:cNvSpPr/>
            <p:nvPr/>
          </p:nvSpPr>
          <p:spPr bwMode="auto">
            <a:xfrm>
              <a:off x="5946945" y="48120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83" name="グループ化 882">
              <a:extLst>
                <a:ext uri="{FF2B5EF4-FFF2-40B4-BE49-F238E27FC236}">
                  <a16:creationId xmlns:a16="http://schemas.microsoft.com/office/drawing/2014/main" id="{23B8B578-521C-B328-84DD-3B3C0CB99406}"/>
                </a:ext>
              </a:extLst>
            </p:cNvPr>
            <p:cNvGrpSpPr/>
            <p:nvPr/>
          </p:nvGrpSpPr>
          <p:grpSpPr>
            <a:xfrm>
              <a:off x="5404485" y="5074920"/>
              <a:ext cx="1391812" cy="841660"/>
              <a:chOff x="801849" y="5132007"/>
              <a:chExt cx="1487590" cy="841660"/>
            </a:xfrm>
            <a:solidFill>
              <a:srgbClr val="FF99CC"/>
            </a:solidFill>
          </p:grpSpPr>
          <p:sp>
            <p:nvSpPr>
              <p:cNvPr id="912" name="四角形: 上の 2 つの角を丸める 911">
                <a:extLst>
                  <a:ext uri="{FF2B5EF4-FFF2-40B4-BE49-F238E27FC236}">
                    <a16:creationId xmlns:a16="http://schemas.microsoft.com/office/drawing/2014/main" id="{3F15818C-CB2A-250B-F859-8C4EDCF7EC7A}"/>
                  </a:ext>
                </a:extLst>
              </p:cNvPr>
              <p:cNvSpPr/>
              <p:nvPr/>
            </p:nvSpPr>
            <p:spPr bwMode="auto">
              <a:xfrm>
                <a:off x="801849" y="5132007"/>
                <a:ext cx="1487590" cy="841660"/>
              </a:xfrm>
              <a:prstGeom prst="round2SameRect">
                <a:avLst>
                  <a:gd name="adj1" fmla="val 44956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913" name="直線コネクタ 912">
                <a:extLst>
                  <a:ext uri="{FF2B5EF4-FFF2-40B4-BE49-F238E27FC236}">
                    <a16:creationId xmlns:a16="http://schemas.microsoft.com/office/drawing/2014/main" id="{7BAAAAFB-92A6-FA08-B0DB-D009D86809A9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884" name="グループ化 883">
              <a:extLst>
                <a:ext uri="{FF2B5EF4-FFF2-40B4-BE49-F238E27FC236}">
                  <a16:creationId xmlns:a16="http://schemas.microsoft.com/office/drawing/2014/main" id="{E295F520-BCE1-F0A3-FBC4-29A7302FAB38}"/>
                </a:ext>
              </a:extLst>
            </p:cNvPr>
            <p:cNvGrpSpPr/>
            <p:nvPr/>
          </p:nvGrpSpPr>
          <p:grpSpPr>
            <a:xfrm>
              <a:off x="5281760" y="3360821"/>
              <a:ext cx="1620922" cy="1599664"/>
              <a:chOff x="4814076" y="1311209"/>
              <a:chExt cx="1620922" cy="1599664"/>
            </a:xfrm>
          </p:grpSpPr>
          <p:sp>
            <p:nvSpPr>
              <p:cNvPr id="899" name="楕円 898">
                <a:extLst>
                  <a:ext uri="{FF2B5EF4-FFF2-40B4-BE49-F238E27FC236}">
                    <a16:creationId xmlns:a16="http://schemas.microsoft.com/office/drawing/2014/main" id="{216D7497-BADA-979E-B72D-758C1785DAF6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0" name="フリーフォーム: 図形 899">
                <a:extLst>
                  <a:ext uri="{FF2B5EF4-FFF2-40B4-BE49-F238E27FC236}">
                    <a16:creationId xmlns:a16="http://schemas.microsoft.com/office/drawing/2014/main" id="{695789D5-1F39-71FC-60F2-DAD636767F20}"/>
                  </a:ext>
                </a:extLst>
              </p:cNvPr>
              <p:cNvSpPr/>
              <p:nvPr/>
            </p:nvSpPr>
            <p:spPr bwMode="auto">
              <a:xfrm>
                <a:off x="5002003" y="2180648"/>
                <a:ext cx="1248752" cy="730225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1" name="楕円 900">
                <a:extLst>
                  <a:ext uri="{FF2B5EF4-FFF2-40B4-BE49-F238E27FC236}">
                    <a16:creationId xmlns:a16="http://schemas.microsoft.com/office/drawing/2014/main" id="{74C99A37-8F51-D762-49A2-367192952870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2" name="楕円 901">
                <a:extLst>
                  <a:ext uri="{FF2B5EF4-FFF2-40B4-BE49-F238E27FC236}">
                    <a16:creationId xmlns:a16="http://schemas.microsoft.com/office/drawing/2014/main" id="{C0F1E7B4-382A-36C3-224E-F220BAE39AC7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3" name="楕円 902">
                <a:extLst>
                  <a:ext uri="{FF2B5EF4-FFF2-40B4-BE49-F238E27FC236}">
                    <a16:creationId xmlns:a16="http://schemas.microsoft.com/office/drawing/2014/main" id="{932FA2D1-6A0E-F9E8-960B-7B77FE96A52B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4" name="楕円 903">
                <a:extLst>
                  <a:ext uri="{FF2B5EF4-FFF2-40B4-BE49-F238E27FC236}">
                    <a16:creationId xmlns:a16="http://schemas.microsoft.com/office/drawing/2014/main" id="{AFF00E79-8D6A-2A50-E14C-11DA8DC99D63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5" name="楕円 904">
                <a:extLst>
                  <a:ext uri="{FF2B5EF4-FFF2-40B4-BE49-F238E27FC236}">
                    <a16:creationId xmlns:a16="http://schemas.microsoft.com/office/drawing/2014/main" id="{CEF4FE84-CD93-FBF3-3976-357AF113A5E8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906" name="グループ化 905">
                <a:extLst>
                  <a:ext uri="{FF2B5EF4-FFF2-40B4-BE49-F238E27FC236}">
                    <a16:creationId xmlns:a16="http://schemas.microsoft.com/office/drawing/2014/main" id="{C69495EE-BA0E-AEC5-E812-8FD54159BCF9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909" name="楕円 908">
                  <a:extLst>
                    <a:ext uri="{FF2B5EF4-FFF2-40B4-BE49-F238E27FC236}">
                      <a16:creationId xmlns:a16="http://schemas.microsoft.com/office/drawing/2014/main" id="{63BA401A-8F3A-0507-31B6-5FBE17BC4BB2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10" name="楕円 909">
                  <a:extLst>
                    <a:ext uri="{FF2B5EF4-FFF2-40B4-BE49-F238E27FC236}">
                      <a16:creationId xmlns:a16="http://schemas.microsoft.com/office/drawing/2014/main" id="{12C4A8AD-B85B-36DE-C5DA-D672E1390B36}"/>
                    </a:ext>
                  </a:extLst>
                </p:cNvPr>
                <p:cNvSpPr/>
                <p:nvPr/>
              </p:nvSpPr>
              <p:spPr bwMode="auto">
                <a:xfrm>
                  <a:off x="2311719" y="2441353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11" name="二等辺三角形 46">
                  <a:extLst>
                    <a:ext uri="{FF2B5EF4-FFF2-40B4-BE49-F238E27FC236}">
                      <a16:creationId xmlns:a16="http://schemas.microsoft.com/office/drawing/2014/main" id="{22A37B79-BD00-3E6F-2F6F-A89694810F63}"/>
                    </a:ext>
                  </a:extLst>
                </p:cNvPr>
                <p:cNvSpPr/>
                <p:nvPr/>
              </p:nvSpPr>
              <p:spPr bwMode="auto">
                <a:xfrm>
                  <a:off x="2142873" y="2596555"/>
                  <a:ext cx="472164" cy="50420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907" name="フリーフォーム: 図形 906">
                <a:extLst>
                  <a:ext uri="{FF2B5EF4-FFF2-40B4-BE49-F238E27FC236}">
                    <a16:creationId xmlns:a16="http://schemas.microsoft.com/office/drawing/2014/main" id="{999F4017-68A0-7C6A-5A0E-5D54B222F44F}"/>
                  </a:ext>
                </a:extLst>
              </p:cNvPr>
              <p:cNvSpPr/>
              <p:nvPr/>
            </p:nvSpPr>
            <p:spPr bwMode="auto">
              <a:xfrm>
                <a:off x="5177660" y="2084932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8" name="フリーフォーム: 図形 907">
                <a:extLst>
                  <a:ext uri="{FF2B5EF4-FFF2-40B4-BE49-F238E27FC236}">
                    <a16:creationId xmlns:a16="http://schemas.microsoft.com/office/drawing/2014/main" id="{2A76FD2F-5A28-0055-E634-26D08E273A42}"/>
                  </a:ext>
                </a:extLst>
              </p:cNvPr>
              <p:cNvSpPr/>
              <p:nvPr/>
            </p:nvSpPr>
            <p:spPr bwMode="auto">
              <a:xfrm>
                <a:off x="5882454" y="2084932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85" name="フリーフォーム: 図形 884">
              <a:extLst>
                <a:ext uri="{FF2B5EF4-FFF2-40B4-BE49-F238E27FC236}">
                  <a16:creationId xmlns:a16="http://schemas.microsoft.com/office/drawing/2014/main" id="{9146456B-FEC0-0E67-C955-7998BF5144E1}"/>
                </a:ext>
              </a:extLst>
            </p:cNvPr>
            <p:cNvSpPr/>
            <p:nvPr/>
          </p:nvSpPr>
          <p:spPr bwMode="auto">
            <a:xfrm rot="16200000" flipH="1">
              <a:off x="5743677" y="3267670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86" name="月 885">
              <a:extLst>
                <a:ext uri="{FF2B5EF4-FFF2-40B4-BE49-F238E27FC236}">
                  <a16:creationId xmlns:a16="http://schemas.microsoft.com/office/drawing/2014/main" id="{863F2166-AF24-AE86-696B-5866FBDF6A30}"/>
                </a:ext>
              </a:extLst>
            </p:cNvPr>
            <p:cNvSpPr/>
            <p:nvPr/>
          </p:nvSpPr>
          <p:spPr bwMode="auto">
            <a:xfrm rot="6300000">
              <a:off x="5725309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87" name="月 886">
              <a:extLst>
                <a:ext uri="{FF2B5EF4-FFF2-40B4-BE49-F238E27FC236}">
                  <a16:creationId xmlns:a16="http://schemas.microsoft.com/office/drawing/2014/main" id="{5A4B9216-DB35-AAB0-07AC-7CEC59078B80}"/>
                </a:ext>
              </a:extLst>
            </p:cNvPr>
            <p:cNvSpPr/>
            <p:nvPr/>
          </p:nvSpPr>
          <p:spPr bwMode="auto">
            <a:xfrm rot="4500000">
              <a:off x="6398409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88" name="フリーフォーム: 図形 887">
              <a:extLst>
                <a:ext uri="{FF2B5EF4-FFF2-40B4-BE49-F238E27FC236}">
                  <a16:creationId xmlns:a16="http://schemas.microsoft.com/office/drawing/2014/main" id="{059617B9-0D58-93DD-8F0F-9F75222C9764}"/>
                </a:ext>
              </a:extLst>
            </p:cNvPr>
            <p:cNvSpPr/>
            <p:nvPr/>
          </p:nvSpPr>
          <p:spPr bwMode="auto">
            <a:xfrm>
              <a:off x="5433177" y="3209925"/>
              <a:ext cx="1341434" cy="495868"/>
            </a:xfrm>
            <a:custGeom>
              <a:avLst/>
              <a:gdLst>
                <a:gd name="connsiteX0" fmla="*/ 625381 w 1242785"/>
                <a:gd name="connsiteY0" fmla="*/ 175 h 592663"/>
                <a:gd name="connsiteX1" fmla="*/ 1242785 w 1242785"/>
                <a:gd name="connsiteY1" fmla="*/ 308165 h 592663"/>
                <a:gd name="connsiteX2" fmla="*/ 1039516 w 1242785"/>
                <a:gd name="connsiteY2" fmla="*/ 592663 h 592663"/>
                <a:gd name="connsiteX3" fmla="*/ 1009624 w 1242785"/>
                <a:gd name="connsiteY3" fmla="*/ 551569 h 592663"/>
                <a:gd name="connsiteX4" fmla="*/ 622799 w 1242785"/>
                <a:gd name="connsiteY4" fmla="*/ 369829 h 592663"/>
                <a:gd name="connsiteX5" fmla="*/ 235974 w 1242785"/>
                <a:gd name="connsiteY5" fmla="*/ 551569 h 592663"/>
                <a:gd name="connsiteX6" fmla="*/ 206888 w 1242785"/>
                <a:gd name="connsiteY6" fmla="*/ 591556 h 592663"/>
                <a:gd name="connsiteX7" fmla="*/ 0 w 1242785"/>
                <a:gd name="connsiteY7" fmla="*/ 281276 h 592663"/>
                <a:gd name="connsiteX8" fmla="*/ 625381 w 1242785"/>
                <a:gd name="connsiteY8" fmla="*/ 175 h 592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42785" h="592663">
                  <a:moveTo>
                    <a:pt x="625381" y="175"/>
                  </a:moveTo>
                  <a:cubicBezTo>
                    <a:pt x="847073" y="4972"/>
                    <a:pt x="1067435" y="107950"/>
                    <a:pt x="1242785" y="308165"/>
                  </a:cubicBezTo>
                  <a:lnTo>
                    <a:pt x="1039516" y="592663"/>
                  </a:lnTo>
                  <a:lnTo>
                    <a:pt x="1009624" y="551569"/>
                  </a:lnTo>
                  <a:cubicBezTo>
                    <a:pt x="910627" y="439281"/>
                    <a:pt x="773864" y="369829"/>
                    <a:pt x="622799" y="369829"/>
                  </a:cubicBezTo>
                  <a:cubicBezTo>
                    <a:pt x="471735" y="369829"/>
                    <a:pt x="334972" y="439281"/>
                    <a:pt x="235974" y="551569"/>
                  </a:cubicBezTo>
                  <a:lnTo>
                    <a:pt x="206888" y="591556"/>
                  </a:lnTo>
                  <a:lnTo>
                    <a:pt x="0" y="281276"/>
                  </a:lnTo>
                  <a:cubicBezTo>
                    <a:pt x="180667" y="88764"/>
                    <a:pt x="403689" y="-4621"/>
                    <a:pt x="625381" y="175"/>
                  </a:cubicBezTo>
                  <a:close/>
                </a:path>
              </a:pathLst>
            </a:custGeom>
            <a:solidFill>
              <a:srgbClr val="FF99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ＭＳ Ｐゴシック"/>
                <a:cs typeface="+mn-cs"/>
              </a:endParaRPr>
            </a:p>
          </p:txBody>
        </p:sp>
        <p:sp>
          <p:nvSpPr>
            <p:cNvPr id="889" name="台形 888">
              <a:extLst>
                <a:ext uri="{FF2B5EF4-FFF2-40B4-BE49-F238E27FC236}">
                  <a16:creationId xmlns:a16="http://schemas.microsoft.com/office/drawing/2014/main" id="{A2C6926A-7A5D-1160-07B4-94DC215B3E0E}"/>
                </a:ext>
              </a:extLst>
            </p:cNvPr>
            <p:cNvSpPr/>
            <p:nvPr/>
          </p:nvSpPr>
          <p:spPr bwMode="auto">
            <a:xfrm>
              <a:off x="5860681" y="4978383"/>
              <a:ext cx="463080" cy="151162"/>
            </a:xfrm>
            <a:prstGeom prst="trapezoid">
              <a:avLst>
                <a:gd name="adj" fmla="val 11526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90" name="四角形: 上の 2 つの角を丸める 889">
              <a:extLst>
                <a:ext uri="{FF2B5EF4-FFF2-40B4-BE49-F238E27FC236}">
                  <a16:creationId xmlns:a16="http://schemas.microsoft.com/office/drawing/2014/main" id="{6C7A31CF-7E33-BA8D-CFD3-558509AD2DF7}"/>
                </a:ext>
              </a:extLst>
            </p:cNvPr>
            <p:cNvSpPr/>
            <p:nvPr/>
          </p:nvSpPr>
          <p:spPr bwMode="auto">
            <a:xfrm rot="8005822">
              <a:off x="6369928" y="5036092"/>
              <a:ext cx="329600" cy="10168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91" name="グループ化 890">
              <a:extLst>
                <a:ext uri="{FF2B5EF4-FFF2-40B4-BE49-F238E27FC236}">
                  <a16:creationId xmlns:a16="http://schemas.microsoft.com/office/drawing/2014/main" id="{28BCB40A-95E9-FD1F-40F1-00D465029F1B}"/>
                </a:ext>
              </a:extLst>
            </p:cNvPr>
            <p:cNvGrpSpPr/>
            <p:nvPr/>
          </p:nvGrpSpPr>
          <p:grpSpPr>
            <a:xfrm flipH="1">
              <a:off x="5850156" y="4539654"/>
              <a:ext cx="398958" cy="841661"/>
              <a:chOff x="7231385" y="1802018"/>
              <a:chExt cx="1104719" cy="2330572"/>
            </a:xfrm>
          </p:grpSpPr>
          <p:sp>
            <p:nvSpPr>
              <p:cNvPr id="892" name="四角形: 角を丸くする 891">
                <a:extLst>
                  <a:ext uri="{FF2B5EF4-FFF2-40B4-BE49-F238E27FC236}">
                    <a16:creationId xmlns:a16="http://schemas.microsoft.com/office/drawing/2014/main" id="{D174AAC4-AAE6-F6C8-9619-3F4DA296AF2C}"/>
                  </a:ext>
                </a:extLst>
              </p:cNvPr>
              <p:cNvSpPr/>
              <p:nvPr/>
            </p:nvSpPr>
            <p:spPr bwMode="auto">
              <a:xfrm>
                <a:off x="7318847" y="1802018"/>
                <a:ext cx="402994" cy="16119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93" name="四角形: 角を丸くする 892">
                <a:extLst>
                  <a:ext uri="{FF2B5EF4-FFF2-40B4-BE49-F238E27FC236}">
                    <a16:creationId xmlns:a16="http://schemas.microsoft.com/office/drawing/2014/main" id="{81563AB2-E227-5B6D-641E-C70D7233CDD7}"/>
                  </a:ext>
                </a:extLst>
              </p:cNvPr>
              <p:cNvSpPr/>
              <p:nvPr/>
            </p:nvSpPr>
            <p:spPr bwMode="auto">
              <a:xfrm>
                <a:off x="7231385" y="2779786"/>
                <a:ext cx="853964" cy="1352804"/>
              </a:xfrm>
              <a:prstGeom prst="roundRect">
                <a:avLst>
                  <a:gd name="adj" fmla="val 34056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grpSp>
            <p:nvGrpSpPr>
              <p:cNvPr id="894" name="グループ化 893">
                <a:extLst>
                  <a:ext uri="{FF2B5EF4-FFF2-40B4-BE49-F238E27FC236}">
                    <a16:creationId xmlns:a16="http://schemas.microsoft.com/office/drawing/2014/main" id="{0A46A44F-AF29-B028-6218-2ABA6F7E94E2}"/>
                  </a:ext>
                </a:extLst>
              </p:cNvPr>
              <p:cNvGrpSpPr/>
              <p:nvPr/>
            </p:nvGrpSpPr>
            <p:grpSpPr>
              <a:xfrm>
                <a:off x="7591426" y="2779786"/>
                <a:ext cx="744678" cy="1009641"/>
                <a:chOff x="4953000" y="2779786"/>
                <a:chExt cx="852139" cy="1155338"/>
              </a:xfrm>
            </p:grpSpPr>
            <p:sp>
              <p:nvSpPr>
                <p:cNvPr id="896" name="四角形: 角を丸くする 233">
                  <a:extLst>
                    <a:ext uri="{FF2B5EF4-FFF2-40B4-BE49-F238E27FC236}">
                      <a16:creationId xmlns:a16="http://schemas.microsoft.com/office/drawing/2014/main" id="{6DB77D7A-656E-F238-3B52-EAD0F4695319}"/>
                    </a:ext>
                  </a:extLst>
                </p:cNvPr>
                <p:cNvSpPr/>
                <p:nvPr/>
              </p:nvSpPr>
              <p:spPr bwMode="auto">
                <a:xfrm>
                  <a:off x="4953000" y="2779786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897" name="四角形: 角を丸くする 233">
                  <a:extLst>
                    <a:ext uri="{FF2B5EF4-FFF2-40B4-BE49-F238E27FC236}">
                      <a16:creationId xmlns:a16="http://schemas.microsoft.com/office/drawing/2014/main" id="{E6CB1010-5D44-C126-861D-E94F83644DA4}"/>
                    </a:ext>
                  </a:extLst>
                </p:cNvPr>
                <p:cNvSpPr/>
                <p:nvPr/>
              </p:nvSpPr>
              <p:spPr bwMode="auto">
                <a:xfrm>
                  <a:off x="4953000" y="3166344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898" name="四角形: 角を丸くする 233">
                  <a:extLst>
                    <a:ext uri="{FF2B5EF4-FFF2-40B4-BE49-F238E27FC236}">
                      <a16:creationId xmlns:a16="http://schemas.microsoft.com/office/drawing/2014/main" id="{6A21E4C5-99F8-2930-3E76-C029306F2CEC}"/>
                    </a:ext>
                  </a:extLst>
                </p:cNvPr>
                <p:cNvSpPr/>
                <p:nvPr/>
              </p:nvSpPr>
              <p:spPr bwMode="auto">
                <a:xfrm>
                  <a:off x="4953000" y="3550240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895" name="四角形: 角を丸くする 233">
                <a:extLst>
                  <a:ext uri="{FF2B5EF4-FFF2-40B4-BE49-F238E27FC236}">
                    <a16:creationId xmlns:a16="http://schemas.microsoft.com/office/drawing/2014/main" id="{4B9D2890-8261-96E3-B703-21FE3C483D28}"/>
                  </a:ext>
                </a:extLst>
              </p:cNvPr>
              <p:cNvSpPr/>
              <p:nvPr/>
            </p:nvSpPr>
            <p:spPr bwMode="auto">
              <a:xfrm rot="8100000">
                <a:off x="7703916" y="3637718"/>
                <a:ext cx="562827" cy="336347"/>
              </a:xfrm>
              <a:custGeom>
                <a:avLst/>
                <a:gdLst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0 w 1030841"/>
                  <a:gd name="connsiteY8" fmla="*/ 17870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91440 w 1030841"/>
                  <a:gd name="connsiteY8" fmla="*/ 27014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0" fmla="*/ 0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208093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0 w 644046"/>
                  <a:gd name="connsiteY0" fmla="*/ 0 h 388737"/>
                  <a:gd name="connsiteX1" fmla="*/ 465344 w 644046"/>
                  <a:gd name="connsiteY1" fmla="*/ 0 h 388737"/>
                  <a:gd name="connsiteX2" fmla="*/ 644046 w 644046"/>
                  <a:gd name="connsiteY2" fmla="*/ 178702 h 388737"/>
                  <a:gd name="connsiteX3" fmla="*/ 644046 w 644046"/>
                  <a:gd name="connsiteY3" fmla="*/ 206182 h 388737"/>
                  <a:gd name="connsiteX4" fmla="*/ 465344 w 644046"/>
                  <a:gd name="connsiteY4" fmla="*/ 384884 h 388737"/>
                  <a:gd name="connsiteX5" fmla="*/ 250482 w 644046"/>
                  <a:gd name="connsiteY5" fmla="*/ 388737 h 388737"/>
                  <a:gd name="connsiteX0" fmla="*/ 0 w 644046"/>
                  <a:gd name="connsiteY0" fmla="*/ 0 h 384884"/>
                  <a:gd name="connsiteX1" fmla="*/ 465344 w 644046"/>
                  <a:gd name="connsiteY1" fmla="*/ 0 h 384884"/>
                  <a:gd name="connsiteX2" fmla="*/ 644046 w 644046"/>
                  <a:gd name="connsiteY2" fmla="*/ 178702 h 384884"/>
                  <a:gd name="connsiteX3" fmla="*/ 644046 w 644046"/>
                  <a:gd name="connsiteY3" fmla="*/ 206182 h 384884"/>
                  <a:gd name="connsiteX4" fmla="*/ 465344 w 644046"/>
                  <a:gd name="connsiteY4" fmla="*/ 384884 h 384884"/>
                  <a:gd name="connsiteX5" fmla="*/ 342967 w 644046"/>
                  <a:gd name="connsiteY5" fmla="*/ 381029 h 384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4046" h="384884">
                    <a:moveTo>
                      <a:pt x="0" y="0"/>
                    </a:moveTo>
                    <a:lnTo>
                      <a:pt x="465344" y="0"/>
                    </a:lnTo>
                    <a:cubicBezTo>
                      <a:pt x="564038" y="0"/>
                      <a:pt x="644046" y="80008"/>
                      <a:pt x="644046" y="178702"/>
                    </a:cubicBezTo>
                    <a:lnTo>
                      <a:pt x="644046" y="206182"/>
                    </a:lnTo>
                    <a:cubicBezTo>
                      <a:pt x="644046" y="304876"/>
                      <a:pt x="564038" y="384884"/>
                      <a:pt x="465344" y="384884"/>
                    </a:cubicBezTo>
                    <a:lnTo>
                      <a:pt x="342967" y="381029"/>
                    </a:lnTo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975" name="グループ化 974">
            <a:extLst>
              <a:ext uri="{FF2B5EF4-FFF2-40B4-BE49-F238E27FC236}">
                <a16:creationId xmlns:a16="http://schemas.microsoft.com/office/drawing/2014/main" id="{ADC3C0EA-480C-B40C-184B-635E9EA1F35F}"/>
              </a:ext>
            </a:extLst>
          </p:cNvPr>
          <p:cNvGrpSpPr/>
          <p:nvPr/>
        </p:nvGrpSpPr>
        <p:grpSpPr>
          <a:xfrm>
            <a:off x="4199269" y="980131"/>
            <a:ext cx="1677656" cy="2516146"/>
            <a:chOff x="9086203" y="3371213"/>
            <a:chExt cx="1725153" cy="2587378"/>
          </a:xfrm>
        </p:grpSpPr>
        <p:grpSp>
          <p:nvGrpSpPr>
            <p:cNvPr id="976" name="グループ化 975">
              <a:extLst>
                <a:ext uri="{FF2B5EF4-FFF2-40B4-BE49-F238E27FC236}">
                  <a16:creationId xmlns:a16="http://schemas.microsoft.com/office/drawing/2014/main" id="{18792A89-F18A-F2EB-4F9C-35BF90220764}"/>
                </a:ext>
              </a:extLst>
            </p:cNvPr>
            <p:cNvGrpSpPr/>
            <p:nvPr/>
          </p:nvGrpSpPr>
          <p:grpSpPr>
            <a:xfrm>
              <a:off x="9196494" y="5074920"/>
              <a:ext cx="1391812" cy="841660"/>
              <a:chOff x="801849" y="5132007"/>
              <a:chExt cx="1487590" cy="841660"/>
            </a:xfrm>
            <a:solidFill>
              <a:srgbClr val="FFFFFF"/>
            </a:solidFill>
          </p:grpSpPr>
          <p:sp>
            <p:nvSpPr>
              <p:cNvPr id="1019" name="四角形: 上の 2 つの角を丸める 1018">
                <a:extLst>
                  <a:ext uri="{FF2B5EF4-FFF2-40B4-BE49-F238E27FC236}">
                    <a16:creationId xmlns:a16="http://schemas.microsoft.com/office/drawing/2014/main" id="{82C607B9-3C0A-F2F9-2CDC-AFCC53530D64}"/>
                  </a:ext>
                </a:extLst>
              </p:cNvPr>
              <p:cNvSpPr/>
              <p:nvPr/>
            </p:nvSpPr>
            <p:spPr bwMode="auto">
              <a:xfrm>
                <a:off x="801849" y="5132007"/>
                <a:ext cx="1487590" cy="841660"/>
              </a:xfrm>
              <a:prstGeom prst="round2SameRect">
                <a:avLst>
                  <a:gd name="adj1" fmla="val 44956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020" name="直線コネクタ 1019">
                <a:extLst>
                  <a:ext uri="{FF2B5EF4-FFF2-40B4-BE49-F238E27FC236}">
                    <a16:creationId xmlns:a16="http://schemas.microsoft.com/office/drawing/2014/main" id="{49FCC6E8-816C-9981-43E0-AAC28B4C394B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977" name="グループ化 976">
              <a:extLst>
                <a:ext uri="{FF2B5EF4-FFF2-40B4-BE49-F238E27FC236}">
                  <a16:creationId xmlns:a16="http://schemas.microsoft.com/office/drawing/2014/main" id="{E8A982E3-98DC-EF1E-8DEE-242D14CC84AD}"/>
                </a:ext>
              </a:extLst>
            </p:cNvPr>
            <p:cNvGrpSpPr/>
            <p:nvPr/>
          </p:nvGrpSpPr>
          <p:grpSpPr>
            <a:xfrm>
              <a:off x="9086203" y="3371213"/>
              <a:ext cx="1581937" cy="1649545"/>
              <a:chOff x="10945099" y="3542914"/>
              <a:chExt cx="1022784" cy="1066495"/>
            </a:xfrm>
          </p:grpSpPr>
          <p:grpSp>
            <p:nvGrpSpPr>
              <p:cNvPr id="1004" name="グループ化 1003">
                <a:extLst>
                  <a:ext uri="{FF2B5EF4-FFF2-40B4-BE49-F238E27FC236}">
                    <a16:creationId xmlns:a16="http://schemas.microsoft.com/office/drawing/2014/main" id="{2FE3BC29-D884-90C1-78E1-2BAC283FC9A3}"/>
                  </a:ext>
                </a:extLst>
              </p:cNvPr>
              <p:cNvGrpSpPr/>
              <p:nvPr/>
            </p:nvGrpSpPr>
            <p:grpSpPr>
              <a:xfrm>
                <a:off x="10945099" y="3542914"/>
                <a:ext cx="1022784" cy="1009927"/>
                <a:chOff x="4454222" y="3874599"/>
                <a:chExt cx="1022784" cy="1009927"/>
              </a:xfrm>
            </p:grpSpPr>
            <p:sp>
              <p:nvSpPr>
                <p:cNvPr id="1006" name="フリーフォーム: 図形 1005">
                  <a:extLst>
                    <a:ext uri="{FF2B5EF4-FFF2-40B4-BE49-F238E27FC236}">
                      <a16:creationId xmlns:a16="http://schemas.microsoft.com/office/drawing/2014/main" id="{1B94F8F8-6D8A-C21D-4DA3-2B300DF29B1C}"/>
                    </a:ext>
                  </a:extLst>
                </p:cNvPr>
                <p:cNvSpPr/>
                <p:nvPr/>
              </p:nvSpPr>
              <p:spPr>
                <a:xfrm>
                  <a:off x="4519776" y="3874599"/>
                  <a:ext cx="888780" cy="610446"/>
                </a:xfrm>
                <a:custGeom>
                  <a:avLst/>
                  <a:gdLst>
                    <a:gd name="connsiteX0" fmla="*/ 436585 w 1015371"/>
                    <a:gd name="connsiteY0" fmla="*/ 244 h 665885"/>
                    <a:gd name="connsiteX1" fmla="*/ 570531 w 1015371"/>
                    <a:gd name="connsiteY1" fmla="*/ 19617 h 665885"/>
                    <a:gd name="connsiteX2" fmla="*/ 605287 w 1015371"/>
                    <a:gd name="connsiteY2" fmla="*/ 36145 h 665885"/>
                    <a:gd name="connsiteX3" fmla="*/ 631132 w 1015371"/>
                    <a:gd name="connsiteY3" fmla="*/ 25865 h 665885"/>
                    <a:gd name="connsiteX4" fmla="*/ 678406 w 1015371"/>
                    <a:gd name="connsiteY4" fmla="*/ 21079 h 665885"/>
                    <a:gd name="connsiteX5" fmla="*/ 954628 w 1015371"/>
                    <a:gd name="connsiteY5" fmla="*/ 217513 h 665885"/>
                    <a:gd name="connsiteX6" fmla="*/ 921957 w 1015371"/>
                    <a:gd name="connsiteY6" fmla="*/ 622641 h 665885"/>
                    <a:gd name="connsiteX7" fmla="*/ 635586 w 1015371"/>
                    <a:gd name="connsiteY7" fmla="*/ 552064 h 665885"/>
                    <a:gd name="connsiteX8" fmla="*/ 618909 w 1015371"/>
                    <a:gd name="connsiteY8" fmla="*/ 533602 h 665885"/>
                    <a:gd name="connsiteX9" fmla="*/ 595139 w 1015371"/>
                    <a:gd name="connsiteY9" fmla="*/ 556350 h 665885"/>
                    <a:gd name="connsiteX10" fmla="*/ 529592 w 1015371"/>
                    <a:gd name="connsiteY10" fmla="*/ 601467 h 665885"/>
                    <a:gd name="connsiteX11" fmla="*/ 33691 w 1015371"/>
                    <a:gd name="connsiteY11" fmla="*/ 529742 h 665885"/>
                    <a:gd name="connsiteX12" fmla="*/ 219526 w 1015371"/>
                    <a:gd name="connsiteY12" fmla="*/ 64417 h 665885"/>
                    <a:gd name="connsiteX13" fmla="*/ 436585 w 1015371"/>
                    <a:gd name="connsiteY13" fmla="*/ 244 h 6658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015371" h="665885">
                      <a:moveTo>
                        <a:pt x="436585" y="244"/>
                      </a:moveTo>
                      <a:cubicBezTo>
                        <a:pt x="483998" y="-1393"/>
                        <a:pt x="529533" y="5193"/>
                        <a:pt x="570531" y="19617"/>
                      </a:cubicBezTo>
                      <a:lnTo>
                        <a:pt x="605287" y="36145"/>
                      </a:lnTo>
                      <a:lnTo>
                        <a:pt x="631132" y="25865"/>
                      </a:lnTo>
                      <a:cubicBezTo>
                        <a:pt x="646375" y="22210"/>
                        <a:pt x="662215" y="20654"/>
                        <a:pt x="678406" y="21079"/>
                      </a:cubicBezTo>
                      <a:cubicBezTo>
                        <a:pt x="775555" y="23628"/>
                        <a:pt x="885348" y="97516"/>
                        <a:pt x="954628" y="217513"/>
                      </a:cubicBezTo>
                      <a:cubicBezTo>
                        <a:pt x="1047002" y="377510"/>
                        <a:pt x="1032374" y="558892"/>
                        <a:pt x="921957" y="622641"/>
                      </a:cubicBezTo>
                      <a:cubicBezTo>
                        <a:pt x="839144" y="670454"/>
                        <a:pt x="725968" y="638518"/>
                        <a:pt x="635586" y="552064"/>
                      </a:cubicBezTo>
                      <a:lnTo>
                        <a:pt x="618909" y="533602"/>
                      </a:lnTo>
                      <a:lnTo>
                        <a:pt x="595139" y="556350"/>
                      </a:lnTo>
                      <a:cubicBezTo>
                        <a:pt x="575015" y="572738"/>
                        <a:pt x="553124" y="587881"/>
                        <a:pt x="529592" y="601467"/>
                      </a:cubicBezTo>
                      <a:cubicBezTo>
                        <a:pt x="341336" y="710157"/>
                        <a:pt x="119314" y="678045"/>
                        <a:pt x="33691" y="529742"/>
                      </a:cubicBezTo>
                      <a:cubicBezTo>
                        <a:pt x="-51931" y="381440"/>
                        <a:pt x="31270" y="173107"/>
                        <a:pt x="219526" y="64417"/>
                      </a:cubicBezTo>
                      <a:cubicBezTo>
                        <a:pt x="290122" y="23658"/>
                        <a:pt x="365466" y="2700"/>
                        <a:pt x="436585" y="244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007" name="グループ化 1006">
                  <a:extLst>
                    <a:ext uri="{FF2B5EF4-FFF2-40B4-BE49-F238E27FC236}">
                      <a16:creationId xmlns:a16="http://schemas.microsoft.com/office/drawing/2014/main" id="{2E8334A5-26E5-F95A-C713-3A2094B4FC58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5271084" y="4335743"/>
                  <a:ext cx="205922" cy="269579"/>
                  <a:chOff x="4299253" y="1489003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1017" name="楕円 1016">
                    <a:extLst>
                      <a:ext uri="{FF2B5EF4-FFF2-40B4-BE49-F238E27FC236}">
                        <a16:creationId xmlns:a16="http://schemas.microsoft.com/office/drawing/2014/main" id="{C9476663-4197-EE78-28FC-B7E2DFEABA7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299253" y="1489003"/>
                    <a:ext cx="208485" cy="272934"/>
                  </a:xfrm>
                  <a:prstGeom prst="ellipse">
                    <a:avLst/>
                  </a:prstGeom>
                  <a:grpFill/>
                  <a:ln w="28575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18" name="楕円 1017">
                    <a:extLst>
                      <a:ext uri="{FF2B5EF4-FFF2-40B4-BE49-F238E27FC236}">
                        <a16:creationId xmlns:a16="http://schemas.microsoft.com/office/drawing/2014/main" id="{D9AAF5CC-5667-C7B4-83CC-AC3A25C92FE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32033" y="1531916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08" name="グループ化 1007">
                  <a:extLst>
                    <a:ext uri="{FF2B5EF4-FFF2-40B4-BE49-F238E27FC236}">
                      <a16:creationId xmlns:a16="http://schemas.microsoft.com/office/drawing/2014/main" id="{AD682FFC-EAE6-7747-5D34-FFF3509F62C3}"/>
                    </a:ext>
                  </a:extLst>
                </p:cNvPr>
                <p:cNvGrpSpPr/>
                <p:nvPr/>
              </p:nvGrpSpPr>
              <p:grpSpPr>
                <a:xfrm rot="20700000">
                  <a:off x="4454222" y="4335742"/>
                  <a:ext cx="205922" cy="269579"/>
                  <a:chOff x="4287187" y="1485770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1015" name="楕円 1014">
                    <a:extLst>
                      <a:ext uri="{FF2B5EF4-FFF2-40B4-BE49-F238E27FC236}">
                        <a16:creationId xmlns:a16="http://schemas.microsoft.com/office/drawing/2014/main" id="{5FCC036A-1780-0095-42E3-C7DBE0FEF63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287187" y="1485770"/>
                    <a:ext cx="208485" cy="272934"/>
                  </a:xfrm>
                  <a:prstGeom prst="ellipse">
                    <a:avLst/>
                  </a:prstGeom>
                  <a:grpFill/>
                  <a:ln w="28575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16" name="楕円 1015">
                    <a:extLst>
                      <a:ext uri="{FF2B5EF4-FFF2-40B4-BE49-F238E27FC236}">
                        <a16:creationId xmlns:a16="http://schemas.microsoft.com/office/drawing/2014/main" id="{04814C6A-1855-183E-1921-24920117391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9968" y="1528684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009" name="楕円 1008">
                  <a:extLst>
                    <a:ext uri="{FF2B5EF4-FFF2-40B4-BE49-F238E27FC236}">
                      <a16:creationId xmlns:a16="http://schemas.microsoft.com/office/drawing/2014/main" id="{AB02F0F6-4ABD-B560-DA29-0FCBECA8523B}"/>
                    </a:ext>
                  </a:extLst>
                </p:cNvPr>
                <p:cNvSpPr/>
                <p:nvPr/>
              </p:nvSpPr>
              <p:spPr bwMode="auto">
                <a:xfrm>
                  <a:off x="4565548" y="3976969"/>
                  <a:ext cx="800133" cy="907557"/>
                </a:xfrm>
                <a:prstGeom prst="ellipse">
                  <a:avLst/>
                </a:prstGeom>
                <a:solidFill>
                  <a:srgbClr val="FFCC99"/>
                </a:solidFill>
                <a:ln w="2857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10" name="アーチ 1009">
                  <a:extLst>
                    <a:ext uri="{FF2B5EF4-FFF2-40B4-BE49-F238E27FC236}">
                      <a16:creationId xmlns:a16="http://schemas.microsoft.com/office/drawing/2014/main" id="{3A2B9A23-8846-9AF9-F554-C0C84EEB041A}"/>
                    </a:ext>
                  </a:extLst>
                </p:cNvPr>
                <p:cNvSpPr/>
                <p:nvPr/>
              </p:nvSpPr>
              <p:spPr bwMode="auto">
                <a:xfrm rot="10800000">
                  <a:off x="4835413" y="4504514"/>
                  <a:ext cx="268767" cy="268769"/>
                </a:xfrm>
                <a:prstGeom prst="blockArc">
                  <a:avLst>
                    <a:gd name="adj1" fmla="val 13042302"/>
                    <a:gd name="adj2" fmla="val 19437128"/>
                    <a:gd name="adj3" fmla="val 10577"/>
                  </a:avLst>
                </a:prstGeom>
                <a:solidFill>
                  <a:srgbClr val="FF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11" name="楕円 1010">
                  <a:extLst>
                    <a:ext uri="{FF2B5EF4-FFF2-40B4-BE49-F238E27FC236}">
                      <a16:creationId xmlns:a16="http://schemas.microsoft.com/office/drawing/2014/main" id="{3FEF46E7-A2F0-9D3D-1AE5-1D072FDF76CC}"/>
                    </a:ext>
                  </a:extLst>
                </p:cNvPr>
                <p:cNvSpPr/>
                <p:nvPr/>
              </p:nvSpPr>
              <p:spPr bwMode="auto">
                <a:xfrm>
                  <a:off x="4931538" y="4603691"/>
                  <a:ext cx="80488" cy="45157"/>
                </a:xfrm>
                <a:prstGeom prst="ellipse">
                  <a:avLst/>
                </a:prstGeom>
                <a:solidFill>
                  <a:srgbClr val="FF9933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12" name="楕円 1011">
                  <a:extLst>
                    <a:ext uri="{FF2B5EF4-FFF2-40B4-BE49-F238E27FC236}">
                      <a16:creationId xmlns:a16="http://schemas.microsoft.com/office/drawing/2014/main" id="{F07E30AF-80C9-AD0F-D79F-700FEBA4BDD9}"/>
                    </a:ext>
                  </a:extLst>
                </p:cNvPr>
                <p:cNvSpPr/>
                <p:nvPr/>
              </p:nvSpPr>
              <p:spPr bwMode="auto">
                <a:xfrm>
                  <a:off x="4702418" y="4349972"/>
                  <a:ext cx="114598" cy="139028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13" name="楕円 1012">
                  <a:extLst>
                    <a:ext uri="{FF2B5EF4-FFF2-40B4-BE49-F238E27FC236}">
                      <a16:creationId xmlns:a16="http://schemas.microsoft.com/office/drawing/2014/main" id="{51AC791B-4DC2-1407-55F0-FA989ECEBB0B}"/>
                    </a:ext>
                  </a:extLst>
                </p:cNvPr>
                <p:cNvSpPr/>
                <p:nvPr/>
              </p:nvSpPr>
              <p:spPr bwMode="auto">
                <a:xfrm>
                  <a:off x="5127270" y="4349972"/>
                  <a:ext cx="114598" cy="139028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14" name="フリーフォーム: 図形 1013">
                  <a:extLst>
                    <a:ext uri="{FF2B5EF4-FFF2-40B4-BE49-F238E27FC236}">
                      <a16:creationId xmlns:a16="http://schemas.microsoft.com/office/drawing/2014/main" id="{EF1C4AFE-B18E-88EB-ED6A-A4CD378FBDDB}"/>
                    </a:ext>
                  </a:extLst>
                </p:cNvPr>
                <p:cNvSpPr/>
                <p:nvPr/>
              </p:nvSpPr>
              <p:spPr>
                <a:xfrm>
                  <a:off x="4643457" y="4215877"/>
                  <a:ext cx="645287" cy="95150"/>
                </a:xfrm>
                <a:custGeom>
                  <a:avLst/>
                  <a:gdLst>
                    <a:gd name="connsiteX0" fmla="*/ 528560 w 645287"/>
                    <a:gd name="connsiteY0" fmla="*/ 44 h 95150"/>
                    <a:gd name="connsiteX1" fmla="*/ 645287 w 645287"/>
                    <a:gd name="connsiteY1" fmla="*/ 69989 h 95150"/>
                    <a:gd name="connsiteX2" fmla="*/ 602599 w 645287"/>
                    <a:gd name="connsiteY2" fmla="*/ 91401 h 95150"/>
                    <a:gd name="connsiteX3" fmla="*/ 529810 w 645287"/>
                    <a:gd name="connsiteY3" fmla="*/ 47785 h 95150"/>
                    <a:gd name="connsiteX4" fmla="*/ 459404 w 645287"/>
                    <a:gd name="connsiteY4" fmla="*/ 95150 h 95150"/>
                    <a:gd name="connsiteX5" fmla="*/ 415653 w 645287"/>
                    <a:gd name="connsiteY5" fmla="*/ 76001 h 95150"/>
                    <a:gd name="connsiteX6" fmla="*/ 528560 w 645287"/>
                    <a:gd name="connsiteY6" fmla="*/ 44 h 95150"/>
                    <a:gd name="connsiteX7" fmla="*/ 112907 w 645287"/>
                    <a:gd name="connsiteY7" fmla="*/ 44 h 95150"/>
                    <a:gd name="connsiteX8" fmla="*/ 229634 w 645287"/>
                    <a:gd name="connsiteY8" fmla="*/ 69989 h 95150"/>
                    <a:gd name="connsiteX9" fmla="*/ 186946 w 645287"/>
                    <a:gd name="connsiteY9" fmla="*/ 91401 h 95150"/>
                    <a:gd name="connsiteX10" fmla="*/ 114157 w 645287"/>
                    <a:gd name="connsiteY10" fmla="*/ 47785 h 95150"/>
                    <a:gd name="connsiteX11" fmla="*/ 43751 w 645287"/>
                    <a:gd name="connsiteY11" fmla="*/ 95150 h 95150"/>
                    <a:gd name="connsiteX12" fmla="*/ 0 w 645287"/>
                    <a:gd name="connsiteY12" fmla="*/ 76001 h 95150"/>
                    <a:gd name="connsiteX13" fmla="*/ 112907 w 645287"/>
                    <a:gd name="connsiteY13" fmla="*/ 44 h 95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645287" h="95150">
                      <a:moveTo>
                        <a:pt x="528560" y="44"/>
                      </a:moveTo>
                      <a:cubicBezTo>
                        <a:pt x="577739" y="-1244"/>
                        <a:pt x="623229" y="26015"/>
                        <a:pt x="645287" y="69989"/>
                      </a:cubicBezTo>
                      <a:lnTo>
                        <a:pt x="602599" y="91401"/>
                      </a:lnTo>
                      <a:cubicBezTo>
                        <a:pt x="588844" y="63980"/>
                        <a:pt x="560477" y="46982"/>
                        <a:pt x="529810" y="47785"/>
                      </a:cubicBezTo>
                      <a:cubicBezTo>
                        <a:pt x="499143" y="48588"/>
                        <a:pt x="471704" y="67047"/>
                        <a:pt x="459404" y="95150"/>
                      </a:cubicBezTo>
                      <a:lnTo>
                        <a:pt x="415653" y="76001"/>
                      </a:lnTo>
                      <a:cubicBezTo>
                        <a:pt x="435379" y="30933"/>
                        <a:pt x="479381" y="1331"/>
                        <a:pt x="528560" y="44"/>
                      </a:cubicBezTo>
                      <a:close/>
                      <a:moveTo>
                        <a:pt x="112907" y="44"/>
                      </a:moveTo>
                      <a:cubicBezTo>
                        <a:pt x="162086" y="-1244"/>
                        <a:pt x="207576" y="26015"/>
                        <a:pt x="229634" y="69989"/>
                      </a:cubicBezTo>
                      <a:lnTo>
                        <a:pt x="186946" y="91401"/>
                      </a:lnTo>
                      <a:cubicBezTo>
                        <a:pt x="173191" y="63980"/>
                        <a:pt x="144824" y="46982"/>
                        <a:pt x="114157" y="47785"/>
                      </a:cubicBezTo>
                      <a:cubicBezTo>
                        <a:pt x="83490" y="48588"/>
                        <a:pt x="56051" y="67047"/>
                        <a:pt x="43751" y="95150"/>
                      </a:cubicBezTo>
                      <a:lnTo>
                        <a:pt x="0" y="76001"/>
                      </a:lnTo>
                      <a:cubicBezTo>
                        <a:pt x="19726" y="30933"/>
                        <a:pt x="63728" y="1331"/>
                        <a:pt x="112907" y="44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05" name="フリーフォーム: 図形 1004">
                <a:extLst>
                  <a:ext uri="{FF2B5EF4-FFF2-40B4-BE49-F238E27FC236}">
                    <a16:creationId xmlns:a16="http://schemas.microsoft.com/office/drawing/2014/main" id="{287D4F00-910F-4774-B343-7B83229D607A}"/>
                  </a:ext>
                </a:extLst>
              </p:cNvPr>
              <p:cNvSpPr/>
              <p:nvPr/>
            </p:nvSpPr>
            <p:spPr bwMode="auto">
              <a:xfrm>
                <a:off x="11376786" y="4544877"/>
                <a:ext cx="156513" cy="64532"/>
              </a:xfrm>
              <a:custGeom>
                <a:avLst/>
                <a:gdLst>
                  <a:gd name="connsiteX0" fmla="*/ 8600 w 156513"/>
                  <a:gd name="connsiteY0" fmla="*/ 0 h 66150"/>
                  <a:gd name="connsiteX1" fmla="*/ 78257 w 156513"/>
                  <a:gd name="connsiteY1" fmla="*/ 7965 h 66150"/>
                  <a:gd name="connsiteX2" fmla="*/ 147913 w 156513"/>
                  <a:gd name="connsiteY2" fmla="*/ 1 h 66150"/>
                  <a:gd name="connsiteX3" fmla="*/ 156513 w 156513"/>
                  <a:gd name="connsiteY3" fmla="*/ 66150 h 66150"/>
                  <a:gd name="connsiteX4" fmla="*/ 152887 w 156513"/>
                  <a:gd name="connsiteY4" fmla="*/ 64648 h 66150"/>
                  <a:gd name="connsiteX5" fmla="*/ 3625 w 156513"/>
                  <a:gd name="connsiteY5" fmla="*/ 64648 h 66150"/>
                  <a:gd name="connsiteX6" fmla="*/ 0 w 156513"/>
                  <a:gd name="connsiteY6" fmla="*/ 66150 h 66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6513" h="66150">
                    <a:moveTo>
                      <a:pt x="8600" y="0"/>
                    </a:moveTo>
                    <a:lnTo>
                      <a:pt x="78257" y="7965"/>
                    </a:lnTo>
                    <a:lnTo>
                      <a:pt x="147913" y="1"/>
                    </a:lnTo>
                    <a:lnTo>
                      <a:pt x="156513" y="66150"/>
                    </a:lnTo>
                    <a:lnTo>
                      <a:pt x="152887" y="64648"/>
                    </a:lnTo>
                    <a:lnTo>
                      <a:pt x="3625" y="64648"/>
                    </a:lnTo>
                    <a:lnTo>
                      <a:pt x="0" y="66150"/>
                    </a:lnTo>
                    <a:close/>
                  </a:path>
                </a:pathLst>
              </a:custGeom>
              <a:solidFill>
                <a:srgbClr val="FFCC99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8" name="グループ化 977">
              <a:extLst>
                <a:ext uri="{FF2B5EF4-FFF2-40B4-BE49-F238E27FC236}">
                  <a16:creationId xmlns:a16="http://schemas.microsoft.com/office/drawing/2014/main" id="{255AA658-D93C-DEA6-A849-F1E791D04C2F}"/>
                </a:ext>
              </a:extLst>
            </p:cNvPr>
            <p:cNvGrpSpPr/>
            <p:nvPr/>
          </p:nvGrpSpPr>
          <p:grpSpPr>
            <a:xfrm>
              <a:off x="9758211" y="5136378"/>
              <a:ext cx="171613" cy="780206"/>
              <a:chOff x="11342657" y="4605581"/>
              <a:chExt cx="133286" cy="605960"/>
            </a:xfrm>
          </p:grpSpPr>
          <p:sp>
            <p:nvSpPr>
              <p:cNvPr id="1001" name="楕円 1000">
                <a:extLst>
                  <a:ext uri="{FF2B5EF4-FFF2-40B4-BE49-F238E27FC236}">
                    <a16:creationId xmlns:a16="http://schemas.microsoft.com/office/drawing/2014/main" id="{B46D982D-89D6-92EB-AB4B-47C29879E78F}"/>
                  </a:ext>
                </a:extLst>
              </p:cNvPr>
              <p:cNvSpPr/>
              <p:nvPr/>
            </p:nvSpPr>
            <p:spPr bwMode="auto">
              <a:xfrm>
                <a:off x="11394767" y="4834246"/>
                <a:ext cx="81176" cy="81176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  <p:sp>
            <p:nvSpPr>
              <p:cNvPr id="1002" name="楕円 1001">
                <a:extLst>
                  <a:ext uri="{FF2B5EF4-FFF2-40B4-BE49-F238E27FC236}">
                    <a16:creationId xmlns:a16="http://schemas.microsoft.com/office/drawing/2014/main" id="{3FAEF28B-46DA-828A-1CDA-69A1DADFA69D}"/>
                  </a:ext>
                </a:extLst>
              </p:cNvPr>
              <p:cNvSpPr/>
              <p:nvPr/>
            </p:nvSpPr>
            <p:spPr bwMode="auto">
              <a:xfrm>
                <a:off x="11394767" y="5040434"/>
                <a:ext cx="81176" cy="81176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  <p:sp>
            <p:nvSpPr>
              <p:cNvPr id="1003" name="フリーフォーム: 図形 1002">
                <a:extLst>
                  <a:ext uri="{FF2B5EF4-FFF2-40B4-BE49-F238E27FC236}">
                    <a16:creationId xmlns:a16="http://schemas.microsoft.com/office/drawing/2014/main" id="{CE08AA11-D41A-CF58-C4B3-ED849FD28C72}"/>
                  </a:ext>
                </a:extLst>
              </p:cNvPr>
              <p:cNvSpPr/>
              <p:nvPr/>
            </p:nvSpPr>
            <p:spPr>
              <a:xfrm>
                <a:off x="11342657" y="4605581"/>
                <a:ext cx="98425" cy="605960"/>
              </a:xfrm>
              <a:custGeom>
                <a:avLst/>
                <a:gdLst>
                  <a:gd name="connsiteX0" fmla="*/ 98425 w 98425"/>
                  <a:gd name="connsiteY0" fmla="*/ 0 h 844550"/>
                  <a:gd name="connsiteX1" fmla="*/ 98425 w 98425"/>
                  <a:gd name="connsiteY1" fmla="*/ 85725 h 844550"/>
                  <a:gd name="connsiteX2" fmla="*/ 0 w 98425"/>
                  <a:gd name="connsiteY2" fmla="*/ 184150 h 844550"/>
                  <a:gd name="connsiteX3" fmla="*/ 0 w 98425"/>
                  <a:gd name="connsiteY3" fmla="*/ 844550 h 844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425" h="844550">
                    <a:moveTo>
                      <a:pt x="98425" y="0"/>
                    </a:moveTo>
                    <a:lnTo>
                      <a:pt x="98425" y="85725"/>
                    </a:lnTo>
                    <a:lnTo>
                      <a:pt x="0" y="184150"/>
                    </a:lnTo>
                    <a:lnTo>
                      <a:pt x="0" y="844550"/>
                    </a:lnTo>
                  </a:path>
                </a:pathLst>
              </a:cu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9" name="グループ化 978">
              <a:extLst>
                <a:ext uri="{FF2B5EF4-FFF2-40B4-BE49-F238E27FC236}">
                  <a16:creationId xmlns:a16="http://schemas.microsoft.com/office/drawing/2014/main" id="{07B8CD11-C4C9-C178-A4E3-855A95B390B4}"/>
                </a:ext>
              </a:extLst>
            </p:cNvPr>
            <p:cNvGrpSpPr/>
            <p:nvPr/>
          </p:nvGrpSpPr>
          <p:grpSpPr>
            <a:xfrm rot="472441">
              <a:off x="9381305" y="4926001"/>
              <a:ext cx="876147" cy="1032590"/>
              <a:chOff x="10298355" y="2234690"/>
              <a:chExt cx="876147" cy="1032590"/>
            </a:xfrm>
          </p:grpSpPr>
          <p:grpSp>
            <p:nvGrpSpPr>
              <p:cNvPr id="990" name="グループ化 989">
                <a:extLst>
                  <a:ext uri="{FF2B5EF4-FFF2-40B4-BE49-F238E27FC236}">
                    <a16:creationId xmlns:a16="http://schemas.microsoft.com/office/drawing/2014/main" id="{7EEAE88B-90E7-39FB-0E1B-0ABB3514FC66}"/>
                  </a:ext>
                </a:extLst>
              </p:cNvPr>
              <p:cNvGrpSpPr/>
              <p:nvPr/>
            </p:nvGrpSpPr>
            <p:grpSpPr>
              <a:xfrm rot="20700000">
                <a:off x="10298355" y="2651960"/>
                <a:ext cx="407470" cy="615320"/>
                <a:chOff x="3526680" y="5096012"/>
                <a:chExt cx="513255" cy="803837"/>
              </a:xfrm>
            </p:grpSpPr>
            <p:sp>
              <p:nvSpPr>
                <p:cNvPr id="997" name="アーチ 996">
                  <a:extLst>
                    <a:ext uri="{FF2B5EF4-FFF2-40B4-BE49-F238E27FC236}">
                      <a16:creationId xmlns:a16="http://schemas.microsoft.com/office/drawing/2014/main" id="{7946EFA3-C1D0-6081-1A71-5D40308E90CA}"/>
                    </a:ext>
                  </a:extLst>
                </p:cNvPr>
                <p:cNvSpPr/>
                <p:nvPr/>
              </p:nvSpPr>
              <p:spPr>
                <a:xfrm>
                  <a:off x="3537236" y="5112545"/>
                  <a:ext cx="492144" cy="770772"/>
                </a:xfrm>
                <a:prstGeom prst="blockArc">
                  <a:avLst>
                    <a:gd name="adj1" fmla="val 5557368"/>
                    <a:gd name="adj2" fmla="val 5107007"/>
                    <a:gd name="adj3" fmla="val 4158"/>
                  </a:avLst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8" name="四角形: 角を丸くする 997">
                  <a:extLst>
                    <a:ext uri="{FF2B5EF4-FFF2-40B4-BE49-F238E27FC236}">
                      <a16:creationId xmlns:a16="http://schemas.microsoft.com/office/drawing/2014/main" id="{F2ED2826-2CDA-9D48-5FA4-59DAFC870573}"/>
                    </a:ext>
                  </a:extLst>
                </p:cNvPr>
                <p:cNvSpPr/>
                <p:nvPr/>
              </p:nvSpPr>
              <p:spPr>
                <a:xfrm rot="900000">
                  <a:off x="3708772" y="5843588"/>
                  <a:ext cx="63128" cy="46736"/>
                </a:xfrm>
                <a:prstGeom prst="roundRect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9" name="四角形: 角を丸くする 998">
                  <a:extLst>
                    <a:ext uri="{FF2B5EF4-FFF2-40B4-BE49-F238E27FC236}">
                      <a16:creationId xmlns:a16="http://schemas.microsoft.com/office/drawing/2014/main" id="{6AED3AE4-79A9-0C23-AF70-D342E49F6600}"/>
                    </a:ext>
                  </a:extLst>
                </p:cNvPr>
                <p:cNvSpPr/>
                <p:nvPr/>
              </p:nvSpPr>
              <p:spPr>
                <a:xfrm rot="20700000" flipH="1">
                  <a:off x="3780209" y="5843588"/>
                  <a:ext cx="63128" cy="46736"/>
                </a:xfrm>
                <a:prstGeom prst="roundRect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0" name="アーチ 999">
                  <a:extLst>
                    <a:ext uri="{FF2B5EF4-FFF2-40B4-BE49-F238E27FC236}">
                      <a16:creationId xmlns:a16="http://schemas.microsoft.com/office/drawing/2014/main" id="{AC8789AD-E05B-744C-B464-C94809AC9FC7}"/>
                    </a:ext>
                  </a:extLst>
                </p:cNvPr>
                <p:cNvSpPr/>
                <p:nvPr/>
              </p:nvSpPr>
              <p:spPr>
                <a:xfrm>
                  <a:off x="3526680" y="5096012"/>
                  <a:ext cx="513255" cy="803837"/>
                </a:xfrm>
                <a:prstGeom prst="blockArc">
                  <a:avLst>
                    <a:gd name="adj1" fmla="val 9696132"/>
                    <a:gd name="adj2" fmla="val 1476960"/>
                    <a:gd name="adj3" fmla="val 8742"/>
                  </a:avLst>
                </a:prstGeom>
                <a:solidFill>
                  <a:srgbClr val="000000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91" name="フリーフォーム: 図形 990">
                <a:extLst>
                  <a:ext uri="{FF2B5EF4-FFF2-40B4-BE49-F238E27FC236}">
                    <a16:creationId xmlns:a16="http://schemas.microsoft.com/office/drawing/2014/main" id="{6FEC14FF-0DAD-FD64-FB55-D05A975503E5}"/>
                  </a:ext>
                </a:extLst>
              </p:cNvPr>
              <p:cNvSpPr/>
              <p:nvPr/>
            </p:nvSpPr>
            <p:spPr bwMode="auto">
              <a:xfrm>
                <a:off x="10403684" y="2234690"/>
                <a:ext cx="770818" cy="824278"/>
              </a:xfrm>
              <a:custGeom>
                <a:avLst/>
                <a:gdLst>
                  <a:gd name="connsiteX0" fmla="*/ 385409 w 770818"/>
                  <a:gd name="connsiteY0" fmla="*/ 0 h 956324"/>
                  <a:gd name="connsiteX1" fmla="*/ 770818 w 770818"/>
                  <a:gd name="connsiteY1" fmla="*/ 539181 h 956324"/>
                  <a:gd name="connsiteX2" fmla="*/ 657934 w 770818"/>
                  <a:gd name="connsiteY2" fmla="*/ 920439 h 956324"/>
                  <a:gd name="connsiteX3" fmla="*/ 626846 w 770818"/>
                  <a:gd name="connsiteY3" fmla="*/ 956324 h 956324"/>
                  <a:gd name="connsiteX4" fmla="*/ 603007 w 770818"/>
                  <a:gd name="connsiteY4" fmla="*/ 912654 h 956324"/>
                  <a:gd name="connsiteX5" fmla="*/ 623442 w 770818"/>
                  <a:gd name="connsiteY5" fmla="*/ 887950 h 956324"/>
                  <a:gd name="connsiteX6" fmla="*/ 722038 w 770818"/>
                  <a:gd name="connsiteY6" fmla="*/ 539181 h 956324"/>
                  <a:gd name="connsiteX7" fmla="*/ 385409 w 770818"/>
                  <a:gd name="connsiteY7" fmla="*/ 45947 h 956324"/>
                  <a:gd name="connsiteX8" fmla="*/ 48780 w 770818"/>
                  <a:gd name="connsiteY8" fmla="*/ 539181 h 956324"/>
                  <a:gd name="connsiteX9" fmla="*/ 51242 w 770818"/>
                  <a:gd name="connsiteY9" fmla="*/ 574961 h 956324"/>
                  <a:gd name="connsiteX10" fmla="*/ 27551 w 770818"/>
                  <a:gd name="connsiteY10" fmla="*/ 578247 h 956324"/>
                  <a:gd name="connsiteX11" fmla="*/ 3604 w 770818"/>
                  <a:gd name="connsiteY11" fmla="*/ 589193 h 956324"/>
                  <a:gd name="connsiteX12" fmla="*/ 0 w 770818"/>
                  <a:gd name="connsiteY12" fmla="*/ 539181 h 956324"/>
                  <a:gd name="connsiteX13" fmla="*/ 385409 w 770818"/>
                  <a:gd name="connsiteY13" fmla="*/ 0 h 956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770818" h="956324">
                    <a:moveTo>
                      <a:pt x="385409" y="0"/>
                    </a:moveTo>
                    <a:cubicBezTo>
                      <a:pt x="598264" y="0"/>
                      <a:pt x="770818" y="241400"/>
                      <a:pt x="770818" y="539181"/>
                    </a:cubicBezTo>
                    <a:cubicBezTo>
                      <a:pt x="770818" y="688072"/>
                      <a:pt x="727680" y="822867"/>
                      <a:pt x="657934" y="920439"/>
                    </a:cubicBezTo>
                    <a:lnTo>
                      <a:pt x="626846" y="956324"/>
                    </a:lnTo>
                    <a:lnTo>
                      <a:pt x="603007" y="912654"/>
                    </a:lnTo>
                    <a:lnTo>
                      <a:pt x="623442" y="887950"/>
                    </a:lnTo>
                    <a:cubicBezTo>
                      <a:pt x="684359" y="798692"/>
                      <a:pt x="722038" y="675384"/>
                      <a:pt x="722038" y="539181"/>
                    </a:cubicBezTo>
                    <a:cubicBezTo>
                      <a:pt x="722038" y="266776"/>
                      <a:pt x="571324" y="45947"/>
                      <a:pt x="385409" y="45947"/>
                    </a:cubicBezTo>
                    <a:cubicBezTo>
                      <a:pt x="199494" y="45947"/>
                      <a:pt x="48780" y="266776"/>
                      <a:pt x="48780" y="539181"/>
                    </a:cubicBezTo>
                    <a:lnTo>
                      <a:pt x="51242" y="574961"/>
                    </a:lnTo>
                    <a:lnTo>
                      <a:pt x="27551" y="578247"/>
                    </a:lnTo>
                    <a:lnTo>
                      <a:pt x="3604" y="589193"/>
                    </a:lnTo>
                    <a:lnTo>
                      <a:pt x="0" y="539181"/>
                    </a:lnTo>
                    <a:cubicBezTo>
                      <a:pt x="0" y="241400"/>
                      <a:pt x="172554" y="0"/>
                      <a:pt x="38540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992" name="グループ化 991">
                <a:extLst>
                  <a:ext uri="{FF2B5EF4-FFF2-40B4-BE49-F238E27FC236}">
                    <a16:creationId xmlns:a16="http://schemas.microsoft.com/office/drawing/2014/main" id="{3DFF2472-6C97-54F6-4728-EF24898A3E35}"/>
                  </a:ext>
                </a:extLst>
              </p:cNvPr>
              <p:cNvGrpSpPr/>
              <p:nvPr/>
            </p:nvGrpSpPr>
            <p:grpSpPr>
              <a:xfrm>
                <a:off x="10919976" y="2933301"/>
                <a:ext cx="181484" cy="174989"/>
                <a:chOff x="4960144" y="5245894"/>
                <a:chExt cx="228600" cy="228600"/>
              </a:xfrm>
            </p:grpSpPr>
            <p:sp>
              <p:nvSpPr>
                <p:cNvPr id="993" name="楕円 992">
                  <a:extLst>
                    <a:ext uri="{FF2B5EF4-FFF2-40B4-BE49-F238E27FC236}">
                      <a16:creationId xmlns:a16="http://schemas.microsoft.com/office/drawing/2014/main" id="{85950865-CCB9-38E0-D0A6-C79789A41F2E}"/>
                    </a:ext>
                  </a:extLst>
                </p:cNvPr>
                <p:cNvSpPr/>
                <p:nvPr/>
              </p:nvSpPr>
              <p:spPr>
                <a:xfrm>
                  <a:off x="4960144" y="5245894"/>
                  <a:ext cx="228600" cy="228600"/>
                </a:xfrm>
                <a:prstGeom prst="ellipse">
                  <a:avLst/>
                </a:prstGeom>
                <a:solidFill>
                  <a:srgbClr val="FFFFFF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4" name="楕円 993">
                  <a:extLst>
                    <a:ext uri="{FF2B5EF4-FFF2-40B4-BE49-F238E27FC236}">
                      <a16:creationId xmlns:a16="http://schemas.microsoft.com/office/drawing/2014/main" id="{842CE1B9-CA67-9DB7-89ED-1D27E5C1C676}"/>
                    </a:ext>
                  </a:extLst>
                </p:cNvPr>
                <p:cNvSpPr/>
                <p:nvPr/>
              </p:nvSpPr>
              <p:spPr>
                <a:xfrm>
                  <a:off x="4981575" y="5267325"/>
                  <a:ext cx="185738" cy="185738"/>
                </a:xfrm>
                <a:prstGeom prst="ellipse">
                  <a:avLst/>
                </a:prstGeom>
                <a:solidFill>
                  <a:srgbClr val="FFFFFF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5" name="楕円 994">
                  <a:extLst>
                    <a:ext uri="{FF2B5EF4-FFF2-40B4-BE49-F238E27FC236}">
                      <a16:creationId xmlns:a16="http://schemas.microsoft.com/office/drawing/2014/main" id="{C2F3B664-A575-D0CA-B421-27A710ADD1B8}"/>
                    </a:ext>
                  </a:extLst>
                </p:cNvPr>
                <p:cNvSpPr/>
                <p:nvPr/>
              </p:nvSpPr>
              <p:spPr>
                <a:xfrm>
                  <a:off x="5007769" y="5293519"/>
                  <a:ext cx="133350" cy="133350"/>
                </a:xfrm>
                <a:prstGeom prst="ellipse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6" name="楕円 995">
                  <a:extLst>
                    <a:ext uri="{FF2B5EF4-FFF2-40B4-BE49-F238E27FC236}">
                      <a16:creationId xmlns:a16="http://schemas.microsoft.com/office/drawing/2014/main" id="{3D7BBDFD-6329-8864-C2A9-C0257ED99A0B}"/>
                    </a:ext>
                  </a:extLst>
                </p:cNvPr>
                <p:cNvSpPr/>
                <p:nvPr/>
              </p:nvSpPr>
              <p:spPr>
                <a:xfrm>
                  <a:off x="5050631" y="5336381"/>
                  <a:ext cx="47626" cy="47626"/>
                </a:xfrm>
                <a:prstGeom prst="ellipse">
                  <a:avLst/>
                </a:prstGeom>
                <a:solidFill>
                  <a:srgbClr val="000000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980" name="台形 979">
              <a:extLst>
                <a:ext uri="{FF2B5EF4-FFF2-40B4-BE49-F238E27FC236}">
                  <a16:creationId xmlns:a16="http://schemas.microsoft.com/office/drawing/2014/main" id="{ECEDC437-4469-5DA2-248F-E519CEF761F0}"/>
                </a:ext>
              </a:extLst>
            </p:cNvPr>
            <p:cNvSpPr/>
            <p:nvPr/>
          </p:nvSpPr>
          <p:spPr bwMode="auto">
            <a:xfrm>
              <a:off x="9652690" y="4978383"/>
              <a:ext cx="463080" cy="151162"/>
            </a:xfrm>
            <a:prstGeom prst="trapezoid">
              <a:avLst>
                <a:gd name="adj" fmla="val 11526"/>
              </a:avLst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81" name="四角形: 上の 2 つの角を丸める 980">
              <a:extLst>
                <a:ext uri="{FF2B5EF4-FFF2-40B4-BE49-F238E27FC236}">
                  <a16:creationId xmlns:a16="http://schemas.microsoft.com/office/drawing/2014/main" id="{DF693AEA-692B-BE6F-5437-F0CB4D431302}"/>
                </a:ext>
              </a:extLst>
            </p:cNvPr>
            <p:cNvSpPr/>
            <p:nvPr/>
          </p:nvSpPr>
          <p:spPr bwMode="auto">
            <a:xfrm rot="8005822">
              <a:off x="10138124" y="5036092"/>
              <a:ext cx="329600" cy="10168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82" name="グループ化 981">
              <a:extLst>
                <a:ext uri="{FF2B5EF4-FFF2-40B4-BE49-F238E27FC236}">
                  <a16:creationId xmlns:a16="http://schemas.microsoft.com/office/drawing/2014/main" id="{091D1096-278C-5FC1-CE60-EAA9C6999008}"/>
                </a:ext>
              </a:extLst>
            </p:cNvPr>
            <p:cNvGrpSpPr/>
            <p:nvPr/>
          </p:nvGrpSpPr>
          <p:grpSpPr>
            <a:xfrm flipH="1">
              <a:off x="9638835" y="4539654"/>
              <a:ext cx="398958" cy="841661"/>
              <a:chOff x="7231385" y="1802018"/>
              <a:chExt cx="1104719" cy="2330572"/>
            </a:xfrm>
          </p:grpSpPr>
          <p:sp>
            <p:nvSpPr>
              <p:cNvPr id="983" name="四角形: 角を丸くする 982">
                <a:extLst>
                  <a:ext uri="{FF2B5EF4-FFF2-40B4-BE49-F238E27FC236}">
                    <a16:creationId xmlns:a16="http://schemas.microsoft.com/office/drawing/2014/main" id="{E228A47C-0BF2-FF4E-06BD-888E4F498117}"/>
                  </a:ext>
                </a:extLst>
              </p:cNvPr>
              <p:cNvSpPr/>
              <p:nvPr/>
            </p:nvSpPr>
            <p:spPr bwMode="auto">
              <a:xfrm>
                <a:off x="7318847" y="1802018"/>
                <a:ext cx="402994" cy="161196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84" name="四角形: 角を丸くする 983">
                <a:extLst>
                  <a:ext uri="{FF2B5EF4-FFF2-40B4-BE49-F238E27FC236}">
                    <a16:creationId xmlns:a16="http://schemas.microsoft.com/office/drawing/2014/main" id="{9330BDA2-065F-497E-94BD-CD35975A9541}"/>
                  </a:ext>
                </a:extLst>
              </p:cNvPr>
              <p:cNvSpPr/>
              <p:nvPr/>
            </p:nvSpPr>
            <p:spPr bwMode="auto">
              <a:xfrm>
                <a:off x="7231385" y="2779786"/>
                <a:ext cx="853964" cy="1352804"/>
              </a:xfrm>
              <a:prstGeom prst="roundRect">
                <a:avLst>
                  <a:gd name="adj" fmla="val 34056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grpSp>
            <p:nvGrpSpPr>
              <p:cNvPr id="985" name="グループ化 984">
                <a:extLst>
                  <a:ext uri="{FF2B5EF4-FFF2-40B4-BE49-F238E27FC236}">
                    <a16:creationId xmlns:a16="http://schemas.microsoft.com/office/drawing/2014/main" id="{6093065A-2B22-08E3-D52C-B9D92A281EA7}"/>
                  </a:ext>
                </a:extLst>
              </p:cNvPr>
              <p:cNvGrpSpPr/>
              <p:nvPr/>
            </p:nvGrpSpPr>
            <p:grpSpPr>
              <a:xfrm>
                <a:off x="7591426" y="2779786"/>
                <a:ext cx="744678" cy="1009641"/>
                <a:chOff x="4953000" y="2779786"/>
                <a:chExt cx="852139" cy="1155338"/>
              </a:xfrm>
            </p:grpSpPr>
            <p:sp>
              <p:nvSpPr>
                <p:cNvPr id="987" name="四角形: 角を丸くする 233">
                  <a:extLst>
                    <a:ext uri="{FF2B5EF4-FFF2-40B4-BE49-F238E27FC236}">
                      <a16:creationId xmlns:a16="http://schemas.microsoft.com/office/drawing/2014/main" id="{44B5492A-6E7E-5D38-356F-A468C35F408E}"/>
                    </a:ext>
                  </a:extLst>
                </p:cNvPr>
                <p:cNvSpPr/>
                <p:nvPr/>
              </p:nvSpPr>
              <p:spPr bwMode="auto">
                <a:xfrm>
                  <a:off x="4953000" y="2779786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988" name="四角形: 角を丸くする 233">
                  <a:extLst>
                    <a:ext uri="{FF2B5EF4-FFF2-40B4-BE49-F238E27FC236}">
                      <a16:creationId xmlns:a16="http://schemas.microsoft.com/office/drawing/2014/main" id="{1D926895-AE16-473E-EA02-1634D4F78146}"/>
                    </a:ext>
                  </a:extLst>
                </p:cNvPr>
                <p:cNvSpPr/>
                <p:nvPr/>
              </p:nvSpPr>
              <p:spPr bwMode="auto">
                <a:xfrm>
                  <a:off x="4953000" y="3166344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989" name="四角形: 角を丸くする 233">
                  <a:extLst>
                    <a:ext uri="{FF2B5EF4-FFF2-40B4-BE49-F238E27FC236}">
                      <a16:creationId xmlns:a16="http://schemas.microsoft.com/office/drawing/2014/main" id="{B669EA0E-436D-B890-A784-5B337A9FBE89}"/>
                    </a:ext>
                  </a:extLst>
                </p:cNvPr>
                <p:cNvSpPr/>
                <p:nvPr/>
              </p:nvSpPr>
              <p:spPr bwMode="auto">
                <a:xfrm>
                  <a:off x="4953000" y="3550240"/>
                  <a:ext cx="852139" cy="384884"/>
                </a:xfrm>
                <a:custGeom>
                  <a:avLst/>
                  <a:gdLst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0 w 1030841"/>
                    <a:gd name="connsiteY8" fmla="*/ 17870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8" fmla="*/ 91440 w 1030841"/>
                    <a:gd name="connsiteY8" fmla="*/ 27014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7" fmla="*/ 0 w 1030841"/>
                    <a:gd name="connsiteY7" fmla="*/ 206182 h 384884"/>
                    <a:gd name="connsiteX0" fmla="*/ 0 w 1030841"/>
                    <a:gd name="connsiteY0" fmla="*/ 178702 h 384884"/>
                    <a:gd name="connsiteX1" fmla="*/ 178702 w 1030841"/>
                    <a:gd name="connsiteY1" fmla="*/ 0 h 384884"/>
                    <a:gd name="connsiteX2" fmla="*/ 852139 w 1030841"/>
                    <a:gd name="connsiteY2" fmla="*/ 0 h 384884"/>
                    <a:gd name="connsiteX3" fmla="*/ 1030841 w 1030841"/>
                    <a:gd name="connsiteY3" fmla="*/ 178702 h 384884"/>
                    <a:gd name="connsiteX4" fmla="*/ 1030841 w 1030841"/>
                    <a:gd name="connsiteY4" fmla="*/ 206182 h 384884"/>
                    <a:gd name="connsiteX5" fmla="*/ 852139 w 1030841"/>
                    <a:gd name="connsiteY5" fmla="*/ 384884 h 384884"/>
                    <a:gd name="connsiteX6" fmla="*/ 178702 w 1030841"/>
                    <a:gd name="connsiteY6" fmla="*/ 384884 h 384884"/>
                    <a:gd name="connsiteX0" fmla="*/ 0 w 852139"/>
                    <a:gd name="connsiteY0" fmla="*/ 0 h 384884"/>
                    <a:gd name="connsiteX1" fmla="*/ 673437 w 852139"/>
                    <a:gd name="connsiteY1" fmla="*/ 0 h 384884"/>
                    <a:gd name="connsiteX2" fmla="*/ 852139 w 852139"/>
                    <a:gd name="connsiteY2" fmla="*/ 178702 h 384884"/>
                    <a:gd name="connsiteX3" fmla="*/ 852139 w 852139"/>
                    <a:gd name="connsiteY3" fmla="*/ 206182 h 384884"/>
                    <a:gd name="connsiteX4" fmla="*/ 673437 w 852139"/>
                    <a:gd name="connsiteY4" fmla="*/ 384884 h 384884"/>
                    <a:gd name="connsiteX5" fmla="*/ 0 w 852139"/>
                    <a:gd name="connsiteY5" fmla="*/ 384884 h 384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52139" h="384884">
                      <a:moveTo>
                        <a:pt x="0" y="0"/>
                      </a:moveTo>
                      <a:lnTo>
                        <a:pt x="673437" y="0"/>
                      </a:lnTo>
                      <a:cubicBezTo>
                        <a:pt x="772131" y="0"/>
                        <a:pt x="852139" y="80008"/>
                        <a:pt x="852139" y="178702"/>
                      </a:cubicBezTo>
                      <a:lnTo>
                        <a:pt x="852139" y="206182"/>
                      </a:lnTo>
                      <a:cubicBezTo>
                        <a:pt x="852139" y="304876"/>
                        <a:pt x="772131" y="384884"/>
                        <a:pt x="673437" y="384884"/>
                      </a:cubicBezTo>
                      <a:lnTo>
                        <a:pt x="0" y="384884"/>
                      </a:lnTo>
                    </a:path>
                  </a:pathLst>
                </a:custGeom>
                <a:solidFill>
                  <a:srgbClr val="FFCC99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986" name="四角形: 角を丸くする 233">
                <a:extLst>
                  <a:ext uri="{FF2B5EF4-FFF2-40B4-BE49-F238E27FC236}">
                    <a16:creationId xmlns:a16="http://schemas.microsoft.com/office/drawing/2014/main" id="{CE750940-22DF-B088-AA6E-320A9F90AFB6}"/>
                  </a:ext>
                </a:extLst>
              </p:cNvPr>
              <p:cNvSpPr/>
              <p:nvPr/>
            </p:nvSpPr>
            <p:spPr bwMode="auto">
              <a:xfrm rot="8100000">
                <a:off x="7703916" y="3637718"/>
                <a:ext cx="562827" cy="336347"/>
              </a:xfrm>
              <a:custGeom>
                <a:avLst/>
                <a:gdLst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0 w 1030841"/>
                  <a:gd name="connsiteY8" fmla="*/ 17870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8" fmla="*/ 91440 w 1030841"/>
                  <a:gd name="connsiteY8" fmla="*/ 27014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7" fmla="*/ 0 w 1030841"/>
                  <a:gd name="connsiteY7" fmla="*/ 206182 h 384884"/>
                  <a:gd name="connsiteX0" fmla="*/ 0 w 1030841"/>
                  <a:gd name="connsiteY0" fmla="*/ 178702 h 384884"/>
                  <a:gd name="connsiteX1" fmla="*/ 178702 w 1030841"/>
                  <a:gd name="connsiteY1" fmla="*/ 0 h 384884"/>
                  <a:gd name="connsiteX2" fmla="*/ 852139 w 1030841"/>
                  <a:gd name="connsiteY2" fmla="*/ 0 h 384884"/>
                  <a:gd name="connsiteX3" fmla="*/ 1030841 w 1030841"/>
                  <a:gd name="connsiteY3" fmla="*/ 178702 h 384884"/>
                  <a:gd name="connsiteX4" fmla="*/ 1030841 w 1030841"/>
                  <a:gd name="connsiteY4" fmla="*/ 206182 h 384884"/>
                  <a:gd name="connsiteX5" fmla="*/ 852139 w 1030841"/>
                  <a:gd name="connsiteY5" fmla="*/ 384884 h 384884"/>
                  <a:gd name="connsiteX6" fmla="*/ 178702 w 1030841"/>
                  <a:gd name="connsiteY6" fmla="*/ 384884 h 384884"/>
                  <a:gd name="connsiteX0" fmla="*/ 0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208093 w 852139"/>
                  <a:gd name="connsiteY0" fmla="*/ 0 h 384884"/>
                  <a:gd name="connsiteX1" fmla="*/ 673437 w 852139"/>
                  <a:gd name="connsiteY1" fmla="*/ 0 h 384884"/>
                  <a:gd name="connsiteX2" fmla="*/ 852139 w 852139"/>
                  <a:gd name="connsiteY2" fmla="*/ 178702 h 384884"/>
                  <a:gd name="connsiteX3" fmla="*/ 852139 w 852139"/>
                  <a:gd name="connsiteY3" fmla="*/ 206182 h 384884"/>
                  <a:gd name="connsiteX4" fmla="*/ 673437 w 852139"/>
                  <a:gd name="connsiteY4" fmla="*/ 384884 h 384884"/>
                  <a:gd name="connsiteX5" fmla="*/ 0 w 852139"/>
                  <a:gd name="connsiteY5" fmla="*/ 384884 h 384884"/>
                  <a:gd name="connsiteX0" fmla="*/ 0 w 644046"/>
                  <a:gd name="connsiteY0" fmla="*/ 0 h 388737"/>
                  <a:gd name="connsiteX1" fmla="*/ 465344 w 644046"/>
                  <a:gd name="connsiteY1" fmla="*/ 0 h 388737"/>
                  <a:gd name="connsiteX2" fmla="*/ 644046 w 644046"/>
                  <a:gd name="connsiteY2" fmla="*/ 178702 h 388737"/>
                  <a:gd name="connsiteX3" fmla="*/ 644046 w 644046"/>
                  <a:gd name="connsiteY3" fmla="*/ 206182 h 388737"/>
                  <a:gd name="connsiteX4" fmla="*/ 465344 w 644046"/>
                  <a:gd name="connsiteY4" fmla="*/ 384884 h 388737"/>
                  <a:gd name="connsiteX5" fmla="*/ 250482 w 644046"/>
                  <a:gd name="connsiteY5" fmla="*/ 388737 h 388737"/>
                  <a:gd name="connsiteX0" fmla="*/ 0 w 644046"/>
                  <a:gd name="connsiteY0" fmla="*/ 0 h 384884"/>
                  <a:gd name="connsiteX1" fmla="*/ 465344 w 644046"/>
                  <a:gd name="connsiteY1" fmla="*/ 0 h 384884"/>
                  <a:gd name="connsiteX2" fmla="*/ 644046 w 644046"/>
                  <a:gd name="connsiteY2" fmla="*/ 178702 h 384884"/>
                  <a:gd name="connsiteX3" fmla="*/ 644046 w 644046"/>
                  <a:gd name="connsiteY3" fmla="*/ 206182 h 384884"/>
                  <a:gd name="connsiteX4" fmla="*/ 465344 w 644046"/>
                  <a:gd name="connsiteY4" fmla="*/ 384884 h 384884"/>
                  <a:gd name="connsiteX5" fmla="*/ 342967 w 644046"/>
                  <a:gd name="connsiteY5" fmla="*/ 381029 h 3848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4046" h="384884">
                    <a:moveTo>
                      <a:pt x="0" y="0"/>
                    </a:moveTo>
                    <a:lnTo>
                      <a:pt x="465344" y="0"/>
                    </a:lnTo>
                    <a:cubicBezTo>
                      <a:pt x="564038" y="0"/>
                      <a:pt x="644046" y="80008"/>
                      <a:pt x="644046" y="178702"/>
                    </a:cubicBezTo>
                    <a:lnTo>
                      <a:pt x="644046" y="206182"/>
                    </a:lnTo>
                    <a:cubicBezTo>
                      <a:pt x="644046" y="304876"/>
                      <a:pt x="564038" y="384884"/>
                      <a:pt x="465344" y="384884"/>
                    </a:cubicBezTo>
                    <a:lnTo>
                      <a:pt x="342967" y="381029"/>
                    </a:lnTo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1021" name="グループ化 1020">
            <a:extLst>
              <a:ext uri="{FF2B5EF4-FFF2-40B4-BE49-F238E27FC236}">
                <a16:creationId xmlns:a16="http://schemas.microsoft.com/office/drawing/2014/main" id="{B65AAAA8-BDD5-82BA-9BEF-00A15ACF6405}"/>
              </a:ext>
            </a:extLst>
          </p:cNvPr>
          <p:cNvGrpSpPr/>
          <p:nvPr/>
        </p:nvGrpSpPr>
        <p:grpSpPr>
          <a:xfrm>
            <a:off x="4183808" y="3814190"/>
            <a:ext cx="1538384" cy="2574934"/>
            <a:chOff x="7266030" y="3371213"/>
            <a:chExt cx="1581937" cy="2647831"/>
          </a:xfrm>
        </p:grpSpPr>
        <p:grpSp>
          <p:nvGrpSpPr>
            <p:cNvPr id="1022" name="グループ化 1021">
              <a:extLst>
                <a:ext uri="{FF2B5EF4-FFF2-40B4-BE49-F238E27FC236}">
                  <a16:creationId xmlns:a16="http://schemas.microsoft.com/office/drawing/2014/main" id="{F3260074-8AB1-7730-13F6-B9CE18F1A0CA}"/>
                </a:ext>
              </a:extLst>
            </p:cNvPr>
            <p:cNvGrpSpPr/>
            <p:nvPr/>
          </p:nvGrpSpPr>
          <p:grpSpPr>
            <a:xfrm>
              <a:off x="7376321" y="5074920"/>
              <a:ext cx="1391812" cy="841660"/>
              <a:chOff x="801849" y="5132007"/>
              <a:chExt cx="1487590" cy="841660"/>
            </a:xfrm>
            <a:solidFill>
              <a:srgbClr val="FFFFFF"/>
            </a:solidFill>
          </p:grpSpPr>
          <p:sp>
            <p:nvSpPr>
              <p:cNvPr id="1064" name="四角形: 上の 2 つの角を丸める 1063">
                <a:extLst>
                  <a:ext uri="{FF2B5EF4-FFF2-40B4-BE49-F238E27FC236}">
                    <a16:creationId xmlns:a16="http://schemas.microsoft.com/office/drawing/2014/main" id="{396F57A4-9E71-C95C-E3A3-E8543840A1F9}"/>
                  </a:ext>
                </a:extLst>
              </p:cNvPr>
              <p:cNvSpPr/>
              <p:nvPr/>
            </p:nvSpPr>
            <p:spPr bwMode="auto">
              <a:xfrm>
                <a:off x="801849" y="5132007"/>
                <a:ext cx="1487590" cy="841660"/>
              </a:xfrm>
              <a:prstGeom prst="round2SameRect">
                <a:avLst>
                  <a:gd name="adj1" fmla="val 44956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065" name="直線コネクタ 1064">
                <a:extLst>
                  <a:ext uri="{FF2B5EF4-FFF2-40B4-BE49-F238E27FC236}">
                    <a16:creationId xmlns:a16="http://schemas.microsoft.com/office/drawing/2014/main" id="{5AD87AA3-69BB-E9AD-75BF-CA53228C1B55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1023" name="グループ化 1022">
              <a:extLst>
                <a:ext uri="{FF2B5EF4-FFF2-40B4-BE49-F238E27FC236}">
                  <a16:creationId xmlns:a16="http://schemas.microsoft.com/office/drawing/2014/main" id="{888E16F0-81EB-ED29-1DAE-596028945632}"/>
                </a:ext>
              </a:extLst>
            </p:cNvPr>
            <p:cNvGrpSpPr/>
            <p:nvPr/>
          </p:nvGrpSpPr>
          <p:grpSpPr>
            <a:xfrm>
              <a:off x="7266030" y="3371213"/>
              <a:ext cx="1581937" cy="1649545"/>
              <a:chOff x="10945099" y="3542914"/>
              <a:chExt cx="1022784" cy="1066495"/>
            </a:xfrm>
          </p:grpSpPr>
          <p:grpSp>
            <p:nvGrpSpPr>
              <p:cNvPr id="1050" name="グループ化 1049">
                <a:extLst>
                  <a:ext uri="{FF2B5EF4-FFF2-40B4-BE49-F238E27FC236}">
                    <a16:creationId xmlns:a16="http://schemas.microsoft.com/office/drawing/2014/main" id="{58DEF370-B479-55DF-ECFA-D5433B9E57A8}"/>
                  </a:ext>
                </a:extLst>
              </p:cNvPr>
              <p:cNvGrpSpPr/>
              <p:nvPr/>
            </p:nvGrpSpPr>
            <p:grpSpPr>
              <a:xfrm>
                <a:off x="10945099" y="3542914"/>
                <a:ext cx="1022784" cy="1009927"/>
                <a:chOff x="4454222" y="3874599"/>
                <a:chExt cx="1022784" cy="1009927"/>
              </a:xfrm>
            </p:grpSpPr>
            <p:sp>
              <p:nvSpPr>
                <p:cNvPr id="1052" name="フリーフォーム: 図形 1051">
                  <a:extLst>
                    <a:ext uri="{FF2B5EF4-FFF2-40B4-BE49-F238E27FC236}">
                      <a16:creationId xmlns:a16="http://schemas.microsoft.com/office/drawing/2014/main" id="{4DAE70F7-559B-A02B-A1CD-5006D44C0D50}"/>
                    </a:ext>
                  </a:extLst>
                </p:cNvPr>
                <p:cNvSpPr/>
                <p:nvPr/>
              </p:nvSpPr>
              <p:spPr>
                <a:xfrm>
                  <a:off x="4519776" y="3874599"/>
                  <a:ext cx="888780" cy="610446"/>
                </a:xfrm>
                <a:custGeom>
                  <a:avLst/>
                  <a:gdLst>
                    <a:gd name="connsiteX0" fmla="*/ 436585 w 1015371"/>
                    <a:gd name="connsiteY0" fmla="*/ 244 h 665885"/>
                    <a:gd name="connsiteX1" fmla="*/ 570531 w 1015371"/>
                    <a:gd name="connsiteY1" fmla="*/ 19617 h 665885"/>
                    <a:gd name="connsiteX2" fmla="*/ 605287 w 1015371"/>
                    <a:gd name="connsiteY2" fmla="*/ 36145 h 665885"/>
                    <a:gd name="connsiteX3" fmla="*/ 631132 w 1015371"/>
                    <a:gd name="connsiteY3" fmla="*/ 25865 h 665885"/>
                    <a:gd name="connsiteX4" fmla="*/ 678406 w 1015371"/>
                    <a:gd name="connsiteY4" fmla="*/ 21079 h 665885"/>
                    <a:gd name="connsiteX5" fmla="*/ 954628 w 1015371"/>
                    <a:gd name="connsiteY5" fmla="*/ 217513 h 665885"/>
                    <a:gd name="connsiteX6" fmla="*/ 921957 w 1015371"/>
                    <a:gd name="connsiteY6" fmla="*/ 622641 h 665885"/>
                    <a:gd name="connsiteX7" fmla="*/ 635586 w 1015371"/>
                    <a:gd name="connsiteY7" fmla="*/ 552064 h 665885"/>
                    <a:gd name="connsiteX8" fmla="*/ 618909 w 1015371"/>
                    <a:gd name="connsiteY8" fmla="*/ 533602 h 665885"/>
                    <a:gd name="connsiteX9" fmla="*/ 595139 w 1015371"/>
                    <a:gd name="connsiteY9" fmla="*/ 556350 h 665885"/>
                    <a:gd name="connsiteX10" fmla="*/ 529592 w 1015371"/>
                    <a:gd name="connsiteY10" fmla="*/ 601467 h 665885"/>
                    <a:gd name="connsiteX11" fmla="*/ 33691 w 1015371"/>
                    <a:gd name="connsiteY11" fmla="*/ 529742 h 665885"/>
                    <a:gd name="connsiteX12" fmla="*/ 219526 w 1015371"/>
                    <a:gd name="connsiteY12" fmla="*/ 64417 h 665885"/>
                    <a:gd name="connsiteX13" fmla="*/ 436585 w 1015371"/>
                    <a:gd name="connsiteY13" fmla="*/ 244 h 6658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015371" h="665885">
                      <a:moveTo>
                        <a:pt x="436585" y="244"/>
                      </a:moveTo>
                      <a:cubicBezTo>
                        <a:pt x="483998" y="-1393"/>
                        <a:pt x="529533" y="5193"/>
                        <a:pt x="570531" y="19617"/>
                      </a:cubicBezTo>
                      <a:lnTo>
                        <a:pt x="605287" y="36145"/>
                      </a:lnTo>
                      <a:lnTo>
                        <a:pt x="631132" y="25865"/>
                      </a:lnTo>
                      <a:cubicBezTo>
                        <a:pt x="646375" y="22210"/>
                        <a:pt x="662215" y="20654"/>
                        <a:pt x="678406" y="21079"/>
                      </a:cubicBezTo>
                      <a:cubicBezTo>
                        <a:pt x="775555" y="23628"/>
                        <a:pt x="885348" y="97516"/>
                        <a:pt x="954628" y="217513"/>
                      </a:cubicBezTo>
                      <a:cubicBezTo>
                        <a:pt x="1047002" y="377510"/>
                        <a:pt x="1032374" y="558892"/>
                        <a:pt x="921957" y="622641"/>
                      </a:cubicBezTo>
                      <a:cubicBezTo>
                        <a:pt x="839144" y="670454"/>
                        <a:pt x="725968" y="638518"/>
                        <a:pt x="635586" y="552064"/>
                      </a:cubicBezTo>
                      <a:lnTo>
                        <a:pt x="618909" y="533602"/>
                      </a:lnTo>
                      <a:lnTo>
                        <a:pt x="595139" y="556350"/>
                      </a:lnTo>
                      <a:cubicBezTo>
                        <a:pt x="575015" y="572738"/>
                        <a:pt x="553124" y="587881"/>
                        <a:pt x="529592" y="601467"/>
                      </a:cubicBezTo>
                      <a:cubicBezTo>
                        <a:pt x="341336" y="710157"/>
                        <a:pt x="119314" y="678045"/>
                        <a:pt x="33691" y="529742"/>
                      </a:cubicBezTo>
                      <a:cubicBezTo>
                        <a:pt x="-51931" y="381440"/>
                        <a:pt x="31270" y="173107"/>
                        <a:pt x="219526" y="64417"/>
                      </a:cubicBezTo>
                      <a:cubicBezTo>
                        <a:pt x="290122" y="23658"/>
                        <a:pt x="365466" y="2700"/>
                        <a:pt x="436585" y="244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053" name="グループ化 1052">
                  <a:extLst>
                    <a:ext uri="{FF2B5EF4-FFF2-40B4-BE49-F238E27FC236}">
                      <a16:creationId xmlns:a16="http://schemas.microsoft.com/office/drawing/2014/main" id="{F700C11B-8E58-9E94-76FE-0944853E37E9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5271084" y="4335743"/>
                  <a:ext cx="205922" cy="269579"/>
                  <a:chOff x="4299253" y="1489003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1062" name="楕円 1061">
                    <a:extLst>
                      <a:ext uri="{FF2B5EF4-FFF2-40B4-BE49-F238E27FC236}">
                        <a16:creationId xmlns:a16="http://schemas.microsoft.com/office/drawing/2014/main" id="{5632F1F0-0D79-C6EC-0C52-93BA5C4A3E0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299253" y="1489003"/>
                    <a:ext cx="208485" cy="272934"/>
                  </a:xfrm>
                  <a:prstGeom prst="ellipse">
                    <a:avLst/>
                  </a:prstGeom>
                  <a:grpFill/>
                  <a:ln w="28575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63" name="楕円 1062">
                    <a:extLst>
                      <a:ext uri="{FF2B5EF4-FFF2-40B4-BE49-F238E27FC236}">
                        <a16:creationId xmlns:a16="http://schemas.microsoft.com/office/drawing/2014/main" id="{25669880-78C8-E577-A7D7-7519E44CD3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32033" y="1531916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54" name="グループ化 1053">
                  <a:extLst>
                    <a:ext uri="{FF2B5EF4-FFF2-40B4-BE49-F238E27FC236}">
                      <a16:creationId xmlns:a16="http://schemas.microsoft.com/office/drawing/2014/main" id="{9B8AA1E6-B81E-D003-4E40-B0176EA1BB10}"/>
                    </a:ext>
                  </a:extLst>
                </p:cNvPr>
                <p:cNvGrpSpPr/>
                <p:nvPr/>
              </p:nvGrpSpPr>
              <p:grpSpPr>
                <a:xfrm rot="20700000">
                  <a:off x="4454222" y="4335742"/>
                  <a:ext cx="205922" cy="269579"/>
                  <a:chOff x="4287187" y="1485770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1060" name="楕円 1059">
                    <a:extLst>
                      <a:ext uri="{FF2B5EF4-FFF2-40B4-BE49-F238E27FC236}">
                        <a16:creationId xmlns:a16="http://schemas.microsoft.com/office/drawing/2014/main" id="{FEDD4F4C-8B19-97EA-B757-61282A849C3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287187" y="1485770"/>
                    <a:ext cx="208485" cy="272934"/>
                  </a:xfrm>
                  <a:prstGeom prst="ellipse">
                    <a:avLst/>
                  </a:prstGeom>
                  <a:grpFill/>
                  <a:ln w="28575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61" name="楕円 1060">
                    <a:extLst>
                      <a:ext uri="{FF2B5EF4-FFF2-40B4-BE49-F238E27FC236}">
                        <a16:creationId xmlns:a16="http://schemas.microsoft.com/office/drawing/2014/main" id="{93251D27-2B0F-1743-419B-831EABE5DEA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9968" y="1528684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055" name="楕円 1054">
                  <a:extLst>
                    <a:ext uri="{FF2B5EF4-FFF2-40B4-BE49-F238E27FC236}">
                      <a16:creationId xmlns:a16="http://schemas.microsoft.com/office/drawing/2014/main" id="{866EE226-3F4B-5B29-B5E4-A743A86C7144}"/>
                    </a:ext>
                  </a:extLst>
                </p:cNvPr>
                <p:cNvSpPr/>
                <p:nvPr/>
              </p:nvSpPr>
              <p:spPr bwMode="auto">
                <a:xfrm>
                  <a:off x="4565548" y="3976969"/>
                  <a:ext cx="800133" cy="907557"/>
                </a:xfrm>
                <a:prstGeom prst="ellipse">
                  <a:avLst/>
                </a:prstGeom>
                <a:solidFill>
                  <a:srgbClr val="FFCC99"/>
                </a:solidFill>
                <a:ln w="2857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6" name="楕円 1055">
                  <a:extLst>
                    <a:ext uri="{FF2B5EF4-FFF2-40B4-BE49-F238E27FC236}">
                      <a16:creationId xmlns:a16="http://schemas.microsoft.com/office/drawing/2014/main" id="{FD63D2B5-2D1B-55AE-CFA3-870AF726DA76}"/>
                    </a:ext>
                  </a:extLst>
                </p:cNvPr>
                <p:cNvSpPr/>
                <p:nvPr/>
              </p:nvSpPr>
              <p:spPr bwMode="auto">
                <a:xfrm>
                  <a:off x="4931538" y="4603691"/>
                  <a:ext cx="80488" cy="45157"/>
                </a:xfrm>
                <a:prstGeom prst="ellipse">
                  <a:avLst/>
                </a:prstGeom>
                <a:solidFill>
                  <a:srgbClr val="FF9933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7" name="楕円 1056">
                  <a:extLst>
                    <a:ext uri="{FF2B5EF4-FFF2-40B4-BE49-F238E27FC236}">
                      <a16:creationId xmlns:a16="http://schemas.microsoft.com/office/drawing/2014/main" id="{79013979-423B-5574-CCCE-AB0A6C34097A}"/>
                    </a:ext>
                  </a:extLst>
                </p:cNvPr>
                <p:cNvSpPr/>
                <p:nvPr/>
              </p:nvSpPr>
              <p:spPr bwMode="auto">
                <a:xfrm>
                  <a:off x="4702418" y="4349972"/>
                  <a:ext cx="114598" cy="139028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8" name="楕円 1057">
                  <a:extLst>
                    <a:ext uri="{FF2B5EF4-FFF2-40B4-BE49-F238E27FC236}">
                      <a16:creationId xmlns:a16="http://schemas.microsoft.com/office/drawing/2014/main" id="{D7473EA2-7129-1E21-6B98-926E20642444}"/>
                    </a:ext>
                  </a:extLst>
                </p:cNvPr>
                <p:cNvSpPr/>
                <p:nvPr/>
              </p:nvSpPr>
              <p:spPr bwMode="auto">
                <a:xfrm>
                  <a:off x="5127270" y="4349972"/>
                  <a:ext cx="114598" cy="139028"/>
                </a:xfrm>
                <a:prstGeom prst="ellipse">
                  <a:avLst/>
                </a:pr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9" name="フリーフォーム: 図形 1058">
                  <a:extLst>
                    <a:ext uri="{FF2B5EF4-FFF2-40B4-BE49-F238E27FC236}">
                      <a16:creationId xmlns:a16="http://schemas.microsoft.com/office/drawing/2014/main" id="{69233FAD-8DBE-7AAB-D963-9CBACE2F295C}"/>
                    </a:ext>
                  </a:extLst>
                </p:cNvPr>
                <p:cNvSpPr/>
                <p:nvPr/>
              </p:nvSpPr>
              <p:spPr>
                <a:xfrm rot="10800000">
                  <a:off x="4643457" y="4215877"/>
                  <a:ext cx="645287" cy="52332"/>
                </a:xfrm>
                <a:custGeom>
                  <a:avLst/>
                  <a:gdLst>
                    <a:gd name="connsiteX0" fmla="*/ 528560 w 645287"/>
                    <a:gd name="connsiteY0" fmla="*/ 44 h 95150"/>
                    <a:gd name="connsiteX1" fmla="*/ 645287 w 645287"/>
                    <a:gd name="connsiteY1" fmla="*/ 69989 h 95150"/>
                    <a:gd name="connsiteX2" fmla="*/ 602599 w 645287"/>
                    <a:gd name="connsiteY2" fmla="*/ 91401 h 95150"/>
                    <a:gd name="connsiteX3" fmla="*/ 529810 w 645287"/>
                    <a:gd name="connsiteY3" fmla="*/ 47785 h 95150"/>
                    <a:gd name="connsiteX4" fmla="*/ 459404 w 645287"/>
                    <a:gd name="connsiteY4" fmla="*/ 95150 h 95150"/>
                    <a:gd name="connsiteX5" fmla="*/ 415653 w 645287"/>
                    <a:gd name="connsiteY5" fmla="*/ 76001 h 95150"/>
                    <a:gd name="connsiteX6" fmla="*/ 528560 w 645287"/>
                    <a:gd name="connsiteY6" fmla="*/ 44 h 95150"/>
                    <a:gd name="connsiteX7" fmla="*/ 112907 w 645287"/>
                    <a:gd name="connsiteY7" fmla="*/ 44 h 95150"/>
                    <a:gd name="connsiteX8" fmla="*/ 229634 w 645287"/>
                    <a:gd name="connsiteY8" fmla="*/ 69989 h 95150"/>
                    <a:gd name="connsiteX9" fmla="*/ 186946 w 645287"/>
                    <a:gd name="connsiteY9" fmla="*/ 91401 h 95150"/>
                    <a:gd name="connsiteX10" fmla="*/ 114157 w 645287"/>
                    <a:gd name="connsiteY10" fmla="*/ 47785 h 95150"/>
                    <a:gd name="connsiteX11" fmla="*/ 43751 w 645287"/>
                    <a:gd name="connsiteY11" fmla="*/ 95150 h 95150"/>
                    <a:gd name="connsiteX12" fmla="*/ 0 w 645287"/>
                    <a:gd name="connsiteY12" fmla="*/ 76001 h 95150"/>
                    <a:gd name="connsiteX13" fmla="*/ 112907 w 645287"/>
                    <a:gd name="connsiteY13" fmla="*/ 44 h 95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645287" h="95150">
                      <a:moveTo>
                        <a:pt x="528560" y="44"/>
                      </a:moveTo>
                      <a:cubicBezTo>
                        <a:pt x="577739" y="-1244"/>
                        <a:pt x="623229" y="26015"/>
                        <a:pt x="645287" y="69989"/>
                      </a:cubicBezTo>
                      <a:lnTo>
                        <a:pt x="602599" y="91401"/>
                      </a:lnTo>
                      <a:cubicBezTo>
                        <a:pt x="588844" y="63980"/>
                        <a:pt x="560477" y="46982"/>
                        <a:pt x="529810" y="47785"/>
                      </a:cubicBezTo>
                      <a:cubicBezTo>
                        <a:pt x="499143" y="48588"/>
                        <a:pt x="471704" y="67047"/>
                        <a:pt x="459404" y="95150"/>
                      </a:cubicBezTo>
                      <a:lnTo>
                        <a:pt x="415653" y="76001"/>
                      </a:lnTo>
                      <a:cubicBezTo>
                        <a:pt x="435379" y="30933"/>
                        <a:pt x="479381" y="1331"/>
                        <a:pt x="528560" y="44"/>
                      </a:cubicBezTo>
                      <a:close/>
                      <a:moveTo>
                        <a:pt x="112907" y="44"/>
                      </a:moveTo>
                      <a:cubicBezTo>
                        <a:pt x="162086" y="-1244"/>
                        <a:pt x="207576" y="26015"/>
                        <a:pt x="229634" y="69989"/>
                      </a:cubicBezTo>
                      <a:lnTo>
                        <a:pt x="186946" y="91401"/>
                      </a:lnTo>
                      <a:cubicBezTo>
                        <a:pt x="173191" y="63980"/>
                        <a:pt x="144824" y="46982"/>
                        <a:pt x="114157" y="47785"/>
                      </a:cubicBezTo>
                      <a:cubicBezTo>
                        <a:pt x="83490" y="48588"/>
                        <a:pt x="56051" y="67047"/>
                        <a:pt x="43751" y="95150"/>
                      </a:cubicBezTo>
                      <a:lnTo>
                        <a:pt x="0" y="76001"/>
                      </a:lnTo>
                      <a:cubicBezTo>
                        <a:pt x="19726" y="30933"/>
                        <a:pt x="63728" y="1331"/>
                        <a:pt x="112907" y="44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51" name="フリーフォーム: 図形 1050">
                <a:extLst>
                  <a:ext uri="{FF2B5EF4-FFF2-40B4-BE49-F238E27FC236}">
                    <a16:creationId xmlns:a16="http://schemas.microsoft.com/office/drawing/2014/main" id="{E55F1C4A-133E-DF71-A468-0C3DF91DCD04}"/>
                  </a:ext>
                </a:extLst>
              </p:cNvPr>
              <p:cNvSpPr/>
              <p:nvPr/>
            </p:nvSpPr>
            <p:spPr bwMode="auto">
              <a:xfrm>
                <a:off x="11376786" y="4544877"/>
                <a:ext cx="156513" cy="64532"/>
              </a:xfrm>
              <a:custGeom>
                <a:avLst/>
                <a:gdLst>
                  <a:gd name="connsiteX0" fmla="*/ 8600 w 156513"/>
                  <a:gd name="connsiteY0" fmla="*/ 0 h 66150"/>
                  <a:gd name="connsiteX1" fmla="*/ 78257 w 156513"/>
                  <a:gd name="connsiteY1" fmla="*/ 7965 h 66150"/>
                  <a:gd name="connsiteX2" fmla="*/ 147913 w 156513"/>
                  <a:gd name="connsiteY2" fmla="*/ 1 h 66150"/>
                  <a:gd name="connsiteX3" fmla="*/ 156513 w 156513"/>
                  <a:gd name="connsiteY3" fmla="*/ 66150 h 66150"/>
                  <a:gd name="connsiteX4" fmla="*/ 152887 w 156513"/>
                  <a:gd name="connsiteY4" fmla="*/ 64648 h 66150"/>
                  <a:gd name="connsiteX5" fmla="*/ 3625 w 156513"/>
                  <a:gd name="connsiteY5" fmla="*/ 64648 h 66150"/>
                  <a:gd name="connsiteX6" fmla="*/ 0 w 156513"/>
                  <a:gd name="connsiteY6" fmla="*/ 66150 h 66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6513" h="66150">
                    <a:moveTo>
                      <a:pt x="8600" y="0"/>
                    </a:moveTo>
                    <a:lnTo>
                      <a:pt x="78257" y="7965"/>
                    </a:lnTo>
                    <a:lnTo>
                      <a:pt x="147913" y="1"/>
                    </a:lnTo>
                    <a:lnTo>
                      <a:pt x="156513" y="66150"/>
                    </a:lnTo>
                    <a:lnTo>
                      <a:pt x="152887" y="64648"/>
                    </a:lnTo>
                    <a:lnTo>
                      <a:pt x="3625" y="64648"/>
                    </a:lnTo>
                    <a:lnTo>
                      <a:pt x="0" y="66150"/>
                    </a:lnTo>
                    <a:close/>
                  </a:path>
                </a:pathLst>
              </a:custGeom>
              <a:solidFill>
                <a:srgbClr val="FFCC99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24" name="グループ化 1023">
              <a:extLst>
                <a:ext uri="{FF2B5EF4-FFF2-40B4-BE49-F238E27FC236}">
                  <a16:creationId xmlns:a16="http://schemas.microsoft.com/office/drawing/2014/main" id="{C94F91F4-CAEB-17F4-56BD-036C47F54E7E}"/>
                </a:ext>
              </a:extLst>
            </p:cNvPr>
            <p:cNvGrpSpPr/>
            <p:nvPr/>
          </p:nvGrpSpPr>
          <p:grpSpPr>
            <a:xfrm>
              <a:off x="7938038" y="5136378"/>
              <a:ext cx="171613" cy="780206"/>
              <a:chOff x="11342657" y="4605581"/>
              <a:chExt cx="133286" cy="605960"/>
            </a:xfrm>
          </p:grpSpPr>
          <p:sp>
            <p:nvSpPr>
              <p:cNvPr id="1047" name="楕円 1046">
                <a:extLst>
                  <a:ext uri="{FF2B5EF4-FFF2-40B4-BE49-F238E27FC236}">
                    <a16:creationId xmlns:a16="http://schemas.microsoft.com/office/drawing/2014/main" id="{8D65AB19-2EB2-4AF2-6E2F-0EC565659E88}"/>
                  </a:ext>
                </a:extLst>
              </p:cNvPr>
              <p:cNvSpPr/>
              <p:nvPr/>
            </p:nvSpPr>
            <p:spPr bwMode="auto">
              <a:xfrm>
                <a:off x="11394767" y="4834246"/>
                <a:ext cx="81176" cy="81176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  <p:sp>
            <p:nvSpPr>
              <p:cNvPr id="1048" name="楕円 1047">
                <a:extLst>
                  <a:ext uri="{FF2B5EF4-FFF2-40B4-BE49-F238E27FC236}">
                    <a16:creationId xmlns:a16="http://schemas.microsoft.com/office/drawing/2014/main" id="{C57B1AAB-8FFE-8E47-FB76-E51311D8D2B2}"/>
                  </a:ext>
                </a:extLst>
              </p:cNvPr>
              <p:cNvSpPr/>
              <p:nvPr/>
            </p:nvSpPr>
            <p:spPr bwMode="auto">
              <a:xfrm>
                <a:off x="11394767" y="5040434"/>
                <a:ext cx="81176" cy="81176"/>
              </a:xfrm>
              <a:prstGeom prst="ellipse">
                <a:avLst/>
              </a:prstGeom>
              <a:solidFill>
                <a:srgbClr val="FFFFFF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  <p:sp>
            <p:nvSpPr>
              <p:cNvPr id="1049" name="フリーフォーム: 図形 1048">
                <a:extLst>
                  <a:ext uri="{FF2B5EF4-FFF2-40B4-BE49-F238E27FC236}">
                    <a16:creationId xmlns:a16="http://schemas.microsoft.com/office/drawing/2014/main" id="{1DB61F9C-E96D-A82B-0ADE-F208EEA017D1}"/>
                  </a:ext>
                </a:extLst>
              </p:cNvPr>
              <p:cNvSpPr/>
              <p:nvPr/>
            </p:nvSpPr>
            <p:spPr>
              <a:xfrm>
                <a:off x="11342657" y="4605581"/>
                <a:ext cx="98425" cy="605960"/>
              </a:xfrm>
              <a:custGeom>
                <a:avLst/>
                <a:gdLst>
                  <a:gd name="connsiteX0" fmla="*/ 98425 w 98425"/>
                  <a:gd name="connsiteY0" fmla="*/ 0 h 844550"/>
                  <a:gd name="connsiteX1" fmla="*/ 98425 w 98425"/>
                  <a:gd name="connsiteY1" fmla="*/ 85725 h 844550"/>
                  <a:gd name="connsiteX2" fmla="*/ 0 w 98425"/>
                  <a:gd name="connsiteY2" fmla="*/ 184150 h 844550"/>
                  <a:gd name="connsiteX3" fmla="*/ 0 w 98425"/>
                  <a:gd name="connsiteY3" fmla="*/ 844550 h 844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425" h="844550">
                    <a:moveTo>
                      <a:pt x="98425" y="0"/>
                    </a:moveTo>
                    <a:lnTo>
                      <a:pt x="98425" y="85725"/>
                    </a:lnTo>
                    <a:lnTo>
                      <a:pt x="0" y="184150"/>
                    </a:lnTo>
                    <a:lnTo>
                      <a:pt x="0" y="844550"/>
                    </a:lnTo>
                  </a:path>
                </a:pathLst>
              </a:custGeom>
              <a:noFill/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25" name="グループ化 1024">
              <a:extLst>
                <a:ext uri="{FF2B5EF4-FFF2-40B4-BE49-F238E27FC236}">
                  <a16:creationId xmlns:a16="http://schemas.microsoft.com/office/drawing/2014/main" id="{D04360C9-6A3B-E85F-EC57-E9254B4F4BD3}"/>
                </a:ext>
              </a:extLst>
            </p:cNvPr>
            <p:cNvGrpSpPr/>
            <p:nvPr/>
          </p:nvGrpSpPr>
          <p:grpSpPr>
            <a:xfrm rot="472441">
              <a:off x="7561132" y="4926001"/>
              <a:ext cx="876147" cy="1032590"/>
              <a:chOff x="10298355" y="2234690"/>
              <a:chExt cx="876147" cy="1032590"/>
            </a:xfrm>
          </p:grpSpPr>
          <p:grpSp>
            <p:nvGrpSpPr>
              <p:cNvPr id="1036" name="グループ化 1035">
                <a:extLst>
                  <a:ext uri="{FF2B5EF4-FFF2-40B4-BE49-F238E27FC236}">
                    <a16:creationId xmlns:a16="http://schemas.microsoft.com/office/drawing/2014/main" id="{3AA09D9A-BD18-E8FF-4DBF-736EE68D7F2A}"/>
                  </a:ext>
                </a:extLst>
              </p:cNvPr>
              <p:cNvGrpSpPr/>
              <p:nvPr/>
            </p:nvGrpSpPr>
            <p:grpSpPr>
              <a:xfrm rot="20700000">
                <a:off x="10298355" y="2651960"/>
                <a:ext cx="407470" cy="615320"/>
                <a:chOff x="3526680" y="5096012"/>
                <a:chExt cx="513255" cy="803837"/>
              </a:xfrm>
            </p:grpSpPr>
            <p:sp>
              <p:nvSpPr>
                <p:cNvPr id="1043" name="アーチ 1042">
                  <a:extLst>
                    <a:ext uri="{FF2B5EF4-FFF2-40B4-BE49-F238E27FC236}">
                      <a16:creationId xmlns:a16="http://schemas.microsoft.com/office/drawing/2014/main" id="{268954EE-D86E-0277-FF71-1DFE161D8F7D}"/>
                    </a:ext>
                  </a:extLst>
                </p:cNvPr>
                <p:cNvSpPr/>
                <p:nvPr/>
              </p:nvSpPr>
              <p:spPr>
                <a:xfrm>
                  <a:off x="3537236" y="5112545"/>
                  <a:ext cx="492144" cy="770772"/>
                </a:xfrm>
                <a:prstGeom prst="blockArc">
                  <a:avLst>
                    <a:gd name="adj1" fmla="val 5557368"/>
                    <a:gd name="adj2" fmla="val 5107007"/>
                    <a:gd name="adj3" fmla="val 4158"/>
                  </a:avLst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4" name="四角形: 角を丸くする 1043">
                  <a:extLst>
                    <a:ext uri="{FF2B5EF4-FFF2-40B4-BE49-F238E27FC236}">
                      <a16:creationId xmlns:a16="http://schemas.microsoft.com/office/drawing/2014/main" id="{E72F5A08-B192-04C7-C613-5FC066304147}"/>
                    </a:ext>
                  </a:extLst>
                </p:cNvPr>
                <p:cNvSpPr/>
                <p:nvPr/>
              </p:nvSpPr>
              <p:spPr>
                <a:xfrm rot="900000">
                  <a:off x="3708772" y="5843588"/>
                  <a:ext cx="63128" cy="46736"/>
                </a:xfrm>
                <a:prstGeom prst="roundRect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5" name="四角形: 角を丸くする 1044">
                  <a:extLst>
                    <a:ext uri="{FF2B5EF4-FFF2-40B4-BE49-F238E27FC236}">
                      <a16:creationId xmlns:a16="http://schemas.microsoft.com/office/drawing/2014/main" id="{61D988EB-8F89-8FB0-C631-C6B378C5A325}"/>
                    </a:ext>
                  </a:extLst>
                </p:cNvPr>
                <p:cNvSpPr/>
                <p:nvPr/>
              </p:nvSpPr>
              <p:spPr>
                <a:xfrm rot="20700000" flipH="1">
                  <a:off x="3780209" y="5843588"/>
                  <a:ext cx="63128" cy="46736"/>
                </a:xfrm>
                <a:prstGeom prst="roundRect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6" name="アーチ 1045">
                  <a:extLst>
                    <a:ext uri="{FF2B5EF4-FFF2-40B4-BE49-F238E27FC236}">
                      <a16:creationId xmlns:a16="http://schemas.microsoft.com/office/drawing/2014/main" id="{B7E184E4-2F0F-BD1B-1121-587112E5D56B}"/>
                    </a:ext>
                  </a:extLst>
                </p:cNvPr>
                <p:cNvSpPr/>
                <p:nvPr/>
              </p:nvSpPr>
              <p:spPr>
                <a:xfrm>
                  <a:off x="3526680" y="5096012"/>
                  <a:ext cx="513255" cy="803837"/>
                </a:xfrm>
                <a:prstGeom prst="blockArc">
                  <a:avLst>
                    <a:gd name="adj1" fmla="val 9696132"/>
                    <a:gd name="adj2" fmla="val 1476960"/>
                    <a:gd name="adj3" fmla="val 8742"/>
                  </a:avLst>
                </a:prstGeom>
                <a:solidFill>
                  <a:srgbClr val="000000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37" name="フリーフォーム: 図形 1036">
                <a:extLst>
                  <a:ext uri="{FF2B5EF4-FFF2-40B4-BE49-F238E27FC236}">
                    <a16:creationId xmlns:a16="http://schemas.microsoft.com/office/drawing/2014/main" id="{F2A36B6B-C4E6-3F69-3B3A-0B5CD41D31B0}"/>
                  </a:ext>
                </a:extLst>
              </p:cNvPr>
              <p:cNvSpPr/>
              <p:nvPr/>
            </p:nvSpPr>
            <p:spPr bwMode="auto">
              <a:xfrm>
                <a:off x="10403684" y="2234690"/>
                <a:ext cx="770818" cy="824278"/>
              </a:xfrm>
              <a:custGeom>
                <a:avLst/>
                <a:gdLst>
                  <a:gd name="connsiteX0" fmla="*/ 385409 w 770818"/>
                  <a:gd name="connsiteY0" fmla="*/ 0 h 956324"/>
                  <a:gd name="connsiteX1" fmla="*/ 770818 w 770818"/>
                  <a:gd name="connsiteY1" fmla="*/ 539181 h 956324"/>
                  <a:gd name="connsiteX2" fmla="*/ 657934 w 770818"/>
                  <a:gd name="connsiteY2" fmla="*/ 920439 h 956324"/>
                  <a:gd name="connsiteX3" fmla="*/ 626846 w 770818"/>
                  <a:gd name="connsiteY3" fmla="*/ 956324 h 956324"/>
                  <a:gd name="connsiteX4" fmla="*/ 603007 w 770818"/>
                  <a:gd name="connsiteY4" fmla="*/ 912654 h 956324"/>
                  <a:gd name="connsiteX5" fmla="*/ 623442 w 770818"/>
                  <a:gd name="connsiteY5" fmla="*/ 887950 h 956324"/>
                  <a:gd name="connsiteX6" fmla="*/ 722038 w 770818"/>
                  <a:gd name="connsiteY6" fmla="*/ 539181 h 956324"/>
                  <a:gd name="connsiteX7" fmla="*/ 385409 w 770818"/>
                  <a:gd name="connsiteY7" fmla="*/ 45947 h 956324"/>
                  <a:gd name="connsiteX8" fmla="*/ 48780 w 770818"/>
                  <a:gd name="connsiteY8" fmla="*/ 539181 h 956324"/>
                  <a:gd name="connsiteX9" fmla="*/ 51242 w 770818"/>
                  <a:gd name="connsiteY9" fmla="*/ 574961 h 956324"/>
                  <a:gd name="connsiteX10" fmla="*/ 27551 w 770818"/>
                  <a:gd name="connsiteY10" fmla="*/ 578247 h 956324"/>
                  <a:gd name="connsiteX11" fmla="*/ 3604 w 770818"/>
                  <a:gd name="connsiteY11" fmla="*/ 589193 h 956324"/>
                  <a:gd name="connsiteX12" fmla="*/ 0 w 770818"/>
                  <a:gd name="connsiteY12" fmla="*/ 539181 h 956324"/>
                  <a:gd name="connsiteX13" fmla="*/ 385409 w 770818"/>
                  <a:gd name="connsiteY13" fmla="*/ 0 h 956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770818" h="956324">
                    <a:moveTo>
                      <a:pt x="385409" y="0"/>
                    </a:moveTo>
                    <a:cubicBezTo>
                      <a:pt x="598264" y="0"/>
                      <a:pt x="770818" y="241400"/>
                      <a:pt x="770818" y="539181"/>
                    </a:cubicBezTo>
                    <a:cubicBezTo>
                      <a:pt x="770818" y="688072"/>
                      <a:pt x="727680" y="822867"/>
                      <a:pt x="657934" y="920439"/>
                    </a:cubicBezTo>
                    <a:lnTo>
                      <a:pt x="626846" y="956324"/>
                    </a:lnTo>
                    <a:lnTo>
                      <a:pt x="603007" y="912654"/>
                    </a:lnTo>
                    <a:lnTo>
                      <a:pt x="623442" y="887950"/>
                    </a:lnTo>
                    <a:cubicBezTo>
                      <a:pt x="684359" y="798692"/>
                      <a:pt x="722038" y="675384"/>
                      <a:pt x="722038" y="539181"/>
                    </a:cubicBezTo>
                    <a:cubicBezTo>
                      <a:pt x="722038" y="266776"/>
                      <a:pt x="571324" y="45947"/>
                      <a:pt x="385409" y="45947"/>
                    </a:cubicBezTo>
                    <a:cubicBezTo>
                      <a:pt x="199494" y="45947"/>
                      <a:pt x="48780" y="266776"/>
                      <a:pt x="48780" y="539181"/>
                    </a:cubicBezTo>
                    <a:lnTo>
                      <a:pt x="51242" y="574961"/>
                    </a:lnTo>
                    <a:lnTo>
                      <a:pt x="27551" y="578247"/>
                    </a:lnTo>
                    <a:lnTo>
                      <a:pt x="3604" y="589193"/>
                    </a:lnTo>
                    <a:lnTo>
                      <a:pt x="0" y="539181"/>
                    </a:lnTo>
                    <a:cubicBezTo>
                      <a:pt x="0" y="241400"/>
                      <a:pt x="172554" y="0"/>
                      <a:pt x="38540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038" name="グループ化 1037">
                <a:extLst>
                  <a:ext uri="{FF2B5EF4-FFF2-40B4-BE49-F238E27FC236}">
                    <a16:creationId xmlns:a16="http://schemas.microsoft.com/office/drawing/2014/main" id="{2F4923FB-50A9-A7C8-6CA3-047EA084449C}"/>
                  </a:ext>
                </a:extLst>
              </p:cNvPr>
              <p:cNvGrpSpPr/>
              <p:nvPr/>
            </p:nvGrpSpPr>
            <p:grpSpPr>
              <a:xfrm>
                <a:off x="10919976" y="2933301"/>
                <a:ext cx="181484" cy="174989"/>
                <a:chOff x="4960144" y="5245894"/>
                <a:chExt cx="228600" cy="228600"/>
              </a:xfrm>
            </p:grpSpPr>
            <p:sp>
              <p:nvSpPr>
                <p:cNvPr id="1039" name="楕円 1038">
                  <a:extLst>
                    <a:ext uri="{FF2B5EF4-FFF2-40B4-BE49-F238E27FC236}">
                      <a16:creationId xmlns:a16="http://schemas.microsoft.com/office/drawing/2014/main" id="{6583E707-A572-0F81-650C-1CE05A3AAF3A}"/>
                    </a:ext>
                  </a:extLst>
                </p:cNvPr>
                <p:cNvSpPr/>
                <p:nvPr/>
              </p:nvSpPr>
              <p:spPr>
                <a:xfrm>
                  <a:off x="4960144" y="5245894"/>
                  <a:ext cx="228600" cy="228600"/>
                </a:xfrm>
                <a:prstGeom prst="ellipse">
                  <a:avLst/>
                </a:prstGeom>
                <a:solidFill>
                  <a:srgbClr val="FFFFFF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0" name="楕円 1039">
                  <a:extLst>
                    <a:ext uri="{FF2B5EF4-FFF2-40B4-BE49-F238E27FC236}">
                      <a16:creationId xmlns:a16="http://schemas.microsoft.com/office/drawing/2014/main" id="{5E07E22D-5023-EE76-F7C2-B5C52A510696}"/>
                    </a:ext>
                  </a:extLst>
                </p:cNvPr>
                <p:cNvSpPr/>
                <p:nvPr/>
              </p:nvSpPr>
              <p:spPr>
                <a:xfrm>
                  <a:off x="4981575" y="5267325"/>
                  <a:ext cx="185738" cy="185738"/>
                </a:xfrm>
                <a:prstGeom prst="ellipse">
                  <a:avLst/>
                </a:prstGeom>
                <a:solidFill>
                  <a:srgbClr val="FFFFFF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1" name="楕円 1040">
                  <a:extLst>
                    <a:ext uri="{FF2B5EF4-FFF2-40B4-BE49-F238E27FC236}">
                      <a16:creationId xmlns:a16="http://schemas.microsoft.com/office/drawing/2014/main" id="{CC14C94C-A2C6-5778-9664-AB12CA761F34}"/>
                    </a:ext>
                  </a:extLst>
                </p:cNvPr>
                <p:cNvSpPr/>
                <p:nvPr/>
              </p:nvSpPr>
              <p:spPr>
                <a:xfrm>
                  <a:off x="5007769" y="5293519"/>
                  <a:ext cx="133350" cy="133350"/>
                </a:xfrm>
                <a:prstGeom prst="ellipse">
                  <a:avLst/>
                </a:prstGeom>
                <a:solidFill>
                  <a:srgbClr val="FFFFFF">
                    <a:lumMod val="85000"/>
                  </a:srgbClr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2" name="楕円 1041">
                  <a:extLst>
                    <a:ext uri="{FF2B5EF4-FFF2-40B4-BE49-F238E27FC236}">
                      <a16:creationId xmlns:a16="http://schemas.microsoft.com/office/drawing/2014/main" id="{9C0951E8-C39F-484A-AEE0-0CC645E280A6}"/>
                    </a:ext>
                  </a:extLst>
                </p:cNvPr>
                <p:cNvSpPr/>
                <p:nvPr/>
              </p:nvSpPr>
              <p:spPr>
                <a:xfrm>
                  <a:off x="5050631" y="5336381"/>
                  <a:ext cx="47626" cy="47626"/>
                </a:xfrm>
                <a:prstGeom prst="ellipse">
                  <a:avLst/>
                </a:prstGeom>
                <a:solidFill>
                  <a:srgbClr val="000000"/>
                </a:solidFill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26" name="台形 1025">
              <a:extLst>
                <a:ext uri="{FF2B5EF4-FFF2-40B4-BE49-F238E27FC236}">
                  <a16:creationId xmlns:a16="http://schemas.microsoft.com/office/drawing/2014/main" id="{E8D3C3FC-04BC-413C-58B6-87FE29E1A5CF}"/>
                </a:ext>
              </a:extLst>
            </p:cNvPr>
            <p:cNvSpPr/>
            <p:nvPr/>
          </p:nvSpPr>
          <p:spPr bwMode="auto">
            <a:xfrm>
              <a:off x="7832517" y="4978383"/>
              <a:ext cx="463080" cy="151162"/>
            </a:xfrm>
            <a:prstGeom prst="trapezoid">
              <a:avLst>
                <a:gd name="adj" fmla="val 11526"/>
              </a:avLst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27" name="四角形: 上の 2 つの角を丸める 1026">
              <a:extLst>
                <a:ext uri="{FF2B5EF4-FFF2-40B4-BE49-F238E27FC236}">
                  <a16:creationId xmlns:a16="http://schemas.microsoft.com/office/drawing/2014/main" id="{D1DD6A9F-AC9A-F036-D509-2BFEC68BDCEC}"/>
                </a:ext>
              </a:extLst>
            </p:cNvPr>
            <p:cNvSpPr/>
            <p:nvPr/>
          </p:nvSpPr>
          <p:spPr bwMode="auto">
            <a:xfrm rot="8400688">
              <a:off x="8470719" y="5115386"/>
              <a:ext cx="329600" cy="90365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28" name="二等辺三角形 46">
              <a:extLst>
                <a:ext uri="{FF2B5EF4-FFF2-40B4-BE49-F238E27FC236}">
                  <a16:creationId xmlns:a16="http://schemas.microsoft.com/office/drawing/2014/main" id="{DB60F16A-7161-FCFB-FA53-F882CB31BCAF}"/>
                </a:ext>
              </a:extLst>
            </p:cNvPr>
            <p:cNvSpPr/>
            <p:nvPr/>
          </p:nvSpPr>
          <p:spPr bwMode="auto">
            <a:xfrm>
              <a:off x="7781330" y="4642166"/>
              <a:ext cx="581794" cy="58422"/>
            </a:xfrm>
            <a:custGeom>
              <a:avLst/>
              <a:gdLst>
                <a:gd name="connsiteX0" fmla="*/ 0 w 345496"/>
                <a:gd name="connsiteY0" fmla="*/ 157417 h 157417"/>
                <a:gd name="connsiteX1" fmla="*/ 172748 w 345496"/>
                <a:gd name="connsiteY1" fmla="*/ 0 h 157417"/>
                <a:gd name="connsiteX2" fmla="*/ 345496 w 345496"/>
                <a:gd name="connsiteY2" fmla="*/ 157417 h 157417"/>
                <a:gd name="connsiteX3" fmla="*/ 0 w 345496"/>
                <a:gd name="connsiteY3" fmla="*/ 157417 h 157417"/>
                <a:gd name="connsiteX0" fmla="*/ 0 w 345496"/>
                <a:gd name="connsiteY0" fmla="*/ 157453 h 157453"/>
                <a:gd name="connsiteX1" fmla="*/ 172748 w 345496"/>
                <a:gd name="connsiteY1" fmla="*/ 36 h 157453"/>
                <a:gd name="connsiteX2" fmla="*/ 345496 w 345496"/>
                <a:gd name="connsiteY2" fmla="*/ 157453 h 157453"/>
                <a:gd name="connsiteX3" fmla="*/ 0 w 345496"/>
                <a:gd name="connsiteY3" fmla="*/ 157453 h 157453"/>
                <a:gd name="connsiteX0" fmla="*/ 27 w 345523"/>
                <a:gd name="connsiteY0" fmla="*/ 157444 h 163831"/>
                <a:gd name="connsiteX1" fmla="*/ 172775 w 345523"/>
                <a:gd name="connsiteY1" fmla="*/ 27 h 163831"/>
                <a:gd name="connsiteX2" fmla="*/ 345523 w 345523"/>
                <a:gd name="connsiteY2" fmla="*/ 157444 h 163831"/>
                <a:gd name="connsiteX3" fmla="*/ 27 w 345523"/>
                <a:gd name="connsiteY3" fmla="*/ 157444 h 163831"/>
                <a:gd name="connsiteX0" fmla="*/ 27 w 345822"/>
                <a:gd name="connsiteY0" fmla="*/ 157444 h 170071"/>
                <a:gd name="connsiteX1" fmla="*/ 172775 w 345822"/>
                <a:gd name="connsiteY1" fmla="*/ 27 h 170071"/>
                <a:gd name="connsiteX2" fmla="*/ 345523 w 345822"/>
                <a:gd name="connsiteY2" fmla="*/ 157444 h 170071"/>
                <a:gd name="connsiteX3" fmla="*/ 27 w 345822"/>
                <a:gd name="connsiteY3" fmla="*/ 157444 h 170071"/>
                <a:gd name="connsiteX0" fmla="*/ 27 w 346670"/>
                <a:gd name="connsiteY0" fmla="*/ 157444 h 167349"/>
                <a:gd name="connsiteX1" fmla="*/ 172775 w 346670"/>
                <a:gd name="connsiteY1" fmla="*/ 27 h 167349"/>
                <a:gd name="connsiteX2" fmla="*/ 345523 w 346670"/>
                <a:gd name="connsiteY2" fmla="*/ 157444 h 167349"/>
                <a:gd name="connsiteX3" fmla="*/ 27 w 346670"/>
                <a:gd name="connsiteY3" fmla="*/ 157444 h 167349"/>
                <a:gd name="connsiteX0" fmla="*/ 299 w 346942"/>
                <a:gd name="connsiteY0" fmla="*/ 157444 h 167349"/>
                <a:gd name="connsiteX1" fmla="*/ 173047 w 346942"/>
                <a:gd name="connsiteY1" fmla="*/ 27 h 167349"/>
                <a:gd name="connsiteX2" fmla="*/ 345795 w 346942"/>
                <a:gd name="connsiteY2" fmla="*/ 157444 h 167349"/>
                <a:gd name="connsiteX3" fmla="*/ 299 w 346942"/>
                <a:gd name="connsiteY3" fmla="*/ 157444 h 167349"/>
                <a:gd name="connsiteX0" fmla="*/ 529 w 347172"/>
                <a:gd name="connsiteY0" fmla="*/ 157444 h 166436"/>
                <a:gd name="connsiteX1" fmla="*/ 173277 w 347172"/>
                <a:gd name="connsiteY1" fmla="*/ 27 h 166436"/>
                <a:gd name="connsiteX2" fmla="*/ 346025 w 347172"/>
                <a:gd name="connsiteY2" fmla="*/ 157444 h 166436"/>
                <a:gd name="connsiteX3" fmla="*/ 529 w 347172"/>
                <a:gd name="connsiteY3" fmla="*/ 157444 h 1664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47172" h="166436">
                  <a:moveTo>
                    <a:pt x="529" y="157444"/>
                  </a:moveTo>
                  <a:cubicBezTo>
                    <a:pt x="-8564" y="145453"/>
                    <a:pt x="101406" y="-2270"/>
                    <a:pt x="173277" y="27"/>
                  </a:cubicBezTo>
                  <a:cubicBezTo>
                    <a:pt x="245148" y="2324"/>
                    <a:pt x="359879" y="145454"/>
                    <a:pt x="346025" y="157444"/>
                  </a:cubicBezTo>
                  <a:cubicBezTo>
                    <a:pt x="332171" y="169434"/>
                    <a:pt x="9622" y="169435"/>
                    <a:pt x="529" y="157444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ea typeface="ＭＳ Ｐゴシック"/>
              </a:endParaRPr>
            </a:p>
          </p:txBody>
        </p:sp>
        <p:grpSp>
          <p:nvGrpSpPr>
            <p:cNvPr id="1029" name="グループ化 1028">
              <a:extLst>
                <a:ext uri="{FF2B5EF4-FFF2-40B4-BE49-F238E27FC236}">
                  <a16:creationId xmlns:a16="http://schemas.microsoft.com/office/drawing/2014/main" id="{D48C08A0-C930-D3AE-CD76-B3DFF276187E}"/>
                </a:ext>
              </a:extLst>
            </p:cNvPr>
            <p:cNvGrpSpPr/>
            <p:nvPr/>
          </p:nvGrpSpPr>
          <p:grpSpPr>
            <a:xfrm>
              <a:off x="7883564" y="4480897"/>
              <a:ext cx="615800" cy="832430"/>
              <a:chOff x="2192787" y="1766211"/>
              <a:chExt cx="910638" cy="1230988"/>
            </a:xfrm>
          </p:grpSpPr>
          <p:sp>
            <p:nvSpPr>
              <p:cNvPr id="1030" name="フリーフォーム: 図形 1029">
                <a:extLst>
                  <a:ext uri="{FF2B5EF4-FFF2-40B4-BE49-F238E27FC236}">
                    <a16:creationId xmlns:a16="http://schemas.microsoft.com/office/drawing/2014/main" id="{06616D5D-D33C-044F-D7BD-644DCBB8F649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31" name="フリーフォーム: 図形 1030">
                <a:extLst>
                  <a:ext uri="{FF2B5EF4-FFF2-40B4-BE49-F238E27FC236}">
                    <a16:creationId xmlns:a16="http://schemas.microsoft.com/office/drawing/2014/main" id="{8CA71F37-4971-5BF4-92FF-ECA7D5D0260E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32" name="角丸四角形 105">
                <a:extLst>
                  <a:ext uri="{FF2B5EF4-FFF2-40B4-BE49-F238E27FC236}">
                    <a16:creationId xmlns:a16="http://schemas.microsoft.com/office/drawing/2014/main" id="{6D1F694C-BD16-5269-D286-A22132E3CB92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33" name="角丸四角形 106">
                <a:extLst>
                  <a:ext uri="{FF2B5EF4-FFF2-40B4-BE49-F238E27FC236}">
                    <a16:creationId xmlns:a16="http://schemas.microsoft.com/office/drawing/2014/main" id="{B68357FE-C791-5C96-692A-BE696274E114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34" name="角丸四角形 107">
                <a:extLst>
                  <a:ext uri="{FF2B5EF4-FFF2-40B4-BE49-F238E27FC236}">
                    <a16:creationId xmlns:a16="http://schemas.microsoft.com/office/drawing/2014/main" id="{6F01FA90-89FE-BC78-AE48-D30E947AAB9A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35" name="角丸四角形 104">
                <a:extLst>
                  <a:ext uri="{FF2B5EF4-FFF2-40B4-BE49-F238E27FC236}">
                    <a16:creationId xmlns:a16="http://schemas.microsoft.com/office/drawing/2014/main" id="{E6B0A822-347A-517B-D3BF-4D2775039BE3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1196" name="グループ化 1195">
            <a:extLst>
              <a:ext uri="{FF2B5EF4-FFF2-40B4-BE49-F238E27FC236}">
                <a16:creationId xmlns:a16="http://schemas.microsoft.com/office/drawing/2014/main" id="{B7E8F0FC-FC75-946B-DB8D-E6A62BD7D98D}"/>
              </a:ext>
            </a:extLst>
          </p:cNvPr>
          <p:cNvGrpSpPr/>
          <p:nvPr/>
        </p:nvGrpSpPr>
        <p:grpSpPr>
          <a:xfrm>
            <a:off x="7201490" y="979922"/>
            <a:ext cx="1425860" cy="2474740"/>
            <a:chOff x="7376543" y="6340776"/>
            <a:chExt cx="1624111" cy="2818827"/>
          </a:xfrm>
        </p:grpSpPr>
        <p:grpSp>
          <p:nvGrpSpPr>
            <p:cNvPr id="1197" name="グループ化 1196">
              <a:extLst>
                <a:ext uri="{FF2B5EF4-FFF2-40B4-BE49-F238E27FC236}">
                  <a16:creationId xmlns:a16="http://schemas.microsoft.com/office/drawing/2014/main" id="{96068126-76E8-E794-ED71-3AE15EE555AC}"/>
                </a:ext>
              </a:extLst>
            </p:cNvPr>
            <p:cNvGrpSpPr/>
            <p:nvPr/>
          </p:nvGrpSpPr>
          <p:grpSpPr>
            <a:xfrm>
              <a:off x="7376543" y="6340776"/>
              <a:ext cx="1624111" cy="2702244"/>
              <a:chOff x="1560336" y="1221811"/>
              <a:chExt cx="1624111" cy="2702244"/>
            </a:xfrm>
          </p:grpSpPr>
          <p:grpSp>
            <p:nvGrpSpPr>
              <p:cNvPr id="1206" name="グループ化 1205">
                <a:extLst>
                  <a:ext uri="{FF2B5EF4-FFF2-40B4-BE49-F238E27FC236}">
                    <a16:creationId xmlns:a16="http://schemas.microsoft.com/office/drawing/2014/main" id="{83C3952E-D496-B529-0D5E-84E17D7C8415}"/>
                  </a:ext>
                </a:extLst>
              </p:cNvPr>
              <p:cNvGrpSpPr/>
              <p:nvPr/>
            </p:nvGrpSpPr>
            <p:grpSpPr>
              <a:xfrm>
                <a:off x="1560336" y="2020335"/>
                <a:ext cx="1620922" cy="502050"/>
                <a:chOff x="1560336" y="2020335"/>
                <a:chExt cx="1620922" cy="502050"/>
              </a:xfrm>
            </p:grpSpPr>
            <p:sp>
              <p:nvSpPr>
                <p:cNvPr id="1229" name="楕円 1228">
                  <a:extLst>
                    <a:ext uri="{FF2B5EF4-FFF2-40B4-BE49-F238E27FC236}">
                      <a16:creationId xmlns:a16="http://schemas.microsoft.com/office/drawing/2014/main" id="{0D3B19ED-67FF-A899-DB59-56092689DF07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24088" y="2020336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30" name="楕円 1229">
                  <a:extLst>
                    <a:ext uri="{FF2B5EF4-FFF2-40B4-BE49-F238E27FC236}">
                      <a16:creationId xmlns:a16="http://schemas.microsoft.com/office/drawing/2014/main" id="{206DC6F6-1455-043E-DC7C-8496F3F06B6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93608" y="2118055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31" name="楕円 1230">
                  <a:extLst>
                    <a:ext uri="{FF2B5EF4-FFF2-40B4-BE49-F238E27FC236}">
                      <a16:creationId xmlns:a16="http://schemas.microsoft.com/office/drawing/2014/main" id="{FE07DEDD-6CE8-6836-79C8-91BDB2EBCDB7}"/>
                    </a:ext>
                  </a:extLst>
                </p:cNvPr>
                <p:cNvSpPr/>
                <p:nvPr/>
              </p:nvSpPr>
              <p:spPr bwMode="auto">
                <a:xfrm rot="20700000">
                  <a:off x="1560336" y="2020335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32" name="楕円 1231">
                  <a:extLst>
                    <a:ext uri="{FF2B5EF4-FFF2-40B4-BE49-F238E27FC236}">
                      <a16:creationId xmlns:a16="http://schemas.microsoft.com/office/drawing/2014/main" id="{E8E9BB29-17FD-184D-5AA2-E969791CC53C}"/>
                    </a:ext>
                  </a:extLst>
                </p:cNvPr>
                <p:cNvSpPr/>
                <p:nvPr/>
              </p:nvSpPr>
              <p:spPr bwMode="auto">
                <a:xfrm rot="20700000">
                  <a:off x="1629856" y="2118054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207" name="楕円 1206">
                <a:extLst>
                  <a:ext uri="{FF2B5EF4-FFF2-40B4-BE49-F238E27FC236}">
                    <a16:creationId xmlns:a16="http://schemas.microsoft.com/office/drawing/2014/main" id="{0BE2ACCC-4518-F9D6-F0FC-5492413AB3FD}"/>
                  </a:ext>
                </a:extLst>
              </p:cNvPr>
              <p:cNvSpPr/>
              <p:nvPr/>
            </p:nvSpPr>
            <p:spPr bwMode="auto">
              <a:xfrm>
                <a:off x="1664052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208" name="グループ化 1207">
                <a:extLst>
                  <a:ext uri="{FF2B5EF4-FFF2-40B4-BE49-F238E27FC236}">
                    <a16:creationId xmlns:a16="http://schemas.microsoft.com/office/drawing/2014/main" id="{5AAA8F6E-5208-5A25-4B3A-FCE96B7FD360}"/>
                  </a:ext>
                </a:extLst>
              </p:cNvPr>
              <p:cNvGrpSpPr/>
              <p:nvPr/>
            </p:nvGrpSpPr>
            <p:grpSpPr>
              <a:xfrm>
                <a:off x="1563136" y="1221811"/>
                <a:ext cx="1621311" cy="2702244"/>
                <a:chOff x="1563136" y="1221811"/>
                <a:chExt cx="1621311" cy="2702244"/>
              </a:xfrm>
            </p:grpSpPr>
            <p:sp>
              <p:nvSpPr>
                <p:cNvPr id="1209" name="台形 1208">
                  <a:extLst>
                    <a:ext uri="{FF2B5EF4-FFF2-40B4-BE49-F238E27FC236}">
                      <a16:creationId xmlns:a16="http://schemas.microsoft.com/office/drawing/2014/main" id="{3271AE15-436B-1675-0C1E-BEAEDD6C7671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10" name="四角形: 上の 2 つの角を丸める 1209">
                  <a:extLst>
                    <a:ext uri="{FF2B5EF4-FFF2-40B4-BE49-F238E27FC236}">
                      <a16:creationId xmlns:a16="http://schemas.microsoft.com/office/drawing/2014/main" id="{26E4EE71-DF5B-39C5-C572-F57F61A771C1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11" name="楕円 1210">
                  <a:extLst>
                    <a:ext uri="{FF2B5EF4-FFF2-40B4-BE49-F238E27FC236}">
                      <a16:creationId xmlns:a16="http://schemas.microsoft.com/office/drawing/2014/main" id="{F38B7793-5C99-C26B-B60D-6ADB82FC9E69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12" name="楕円 1211">
                  <a:extLst>
                    <a:ext uri="{FF2B5EF4-FFF2-40B4-BE49-F238E27FC236}">
                      <a16:creationId xmlns:a16="http://schemas.microsoft.com/office/drawing/2014/main" id="{30DBAC18-C662-A620-AB25-210AE6F9B5FC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13" name="二等辺三角形 46">
                  <a:extLst>
                    <a:ext uri="{FF2B5EF4-FFF2-40B4-BE49-F238E27FC236}">
                      <a16:creationId xmlns:a16="http://schemas.microsoft.com/office/drawing/2014/main" id="{B670117B-E924-F470-9DE6-9CCC9AB7C64F}"/>
                    </a:ext>
                  </a:extLst>
                </p:cNvPr>
                <p:cNvSpPr/>
                <p:nvPr/>
              </p:nvSpPr>
              <p:spPr bwMode="auto">
                <a:xfrm>
                  <a:off x="2197052" y="2633169"/>
                  <a:ext cx="363806" cy="111116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214" name="フリーフォーム: 図形 1213">
                  <a:extLst>
                    <a:ext uri="{FF2B5EF4-FFF2-40B4-BE49-F238E27FC236}">
                      <a16:creationId xmlns:a16="http://schemas.microsoft.com/office/drawing/2014/main" id="{2220B068-B967-713D-CA04-C3475867B5B3}"/>
                    </a:ext>
                  </a:extLst>
                </p:cNvPr>
                <p:cNvSpPr/>
                <p:nvPr/>
              </p:nvSpPr>
              <p:spPr bwMode="auto">
                <a:xfrm>
                  <a:off x="1563136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15" name="四角形: 上の 2 つの角を丸める 1214">
                  <a:extLst>
                    <a:ext uri="{FF2B5EF4-FFF2-40B4-BE49-F238E27FC236}">
                      <a16:creationId xmlns:a16="http://schemas.microsoft.com/office/drawing/2014/main" id="{415E5C1D-1030-14D0-8089-D5D3983F6782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cxnSp>
              <p:nvCxnSpPr>
                <p:cNvPr id="1216" name="直線コネクタ 1215">
                  <a:extLst>
                    <a:ext uri="{FF2B5EF4-FFF2-40B4-BE49-F238E27FC236}">
                      <a16:creationId xmlns:a16="http://schemas.microsoft.com/office/drawing/2014/main" id="{1BCF1216-8A79-C40F-D0C2-D2186F8F062D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1217" name="直線コネクタ 1216">
                  <a:extLst>
                    <a:ext uri="{FF2B5EF4-FFF2-40B4-BE49-F238E27FC236}">
                      <a16:creationId xmlns:a16="http://schemas.microsoft.com/office/drawing/2014/main" id="{628BD1EC-4096-91D0-74EF-A2CC12663911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1218" name="直線コネクタ 1217">
                  <a:extLst>
                    <a:ext uri="{FF2B5EF4-FFF2-40B4-BE49-F238E27FC236}">
                      <a16:creationId xmlns:a16="http://schemas.microsoft.com/office/drawing/2014/main" id="{235EFECA-9058-CAEC-0381-5B3752E20EEF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1219" name="グループ化 1218">
                  <a:extLst>
                    <a:ext uri="{FF2B5EF4-FFF2-40B4-BE49-F238E27FC236}">
                      <a16:creationId xmlns:a16="http://schemas.microsoft.com/office/drawing/2014/main" id="{FDA5FC4D-93A3-D2E3-F2B3-4620114042BE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1225" name="フリーフォーム: 図形 1224">
                    <a:extLst>
                      <a:ext uri="{FF2B5EF4-FFF2-40B4-BE49-F238E27FC236}">
                        <a16:creationId xmlns:a16="http://schemas.microsoft.com/office/drawing/2014/main" id="{6324CD99-51C0-0316-9673-9FE8BDA08D47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BBE0E3">
                      <a:lumMod val="50000"/>
                    </a:srgbClr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26" name="台形 1225">
                    <a:extLst>
                      <a:ext uri="{FF2B5EF4-FFF2-40B4-BE49-F238E27FC236}">
                        <a16:creationId xmlns:a16="http://schemas.microsoft.com/office/drawing/2014/main" id="{DA97741F-0DE0-0655-9037-E7CAA15EF4D8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rgbClr val="DAEDEF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27" name="フリーフォーム: 図形 1226">
                    <a:extLst>
                      <a:ext uri="{FF2B5EF4-FFF2-40B4-BE49-F238E27FC236}">
                        <a16:creationId xmlns:a16="http://schemas.microsoft.com/office/drawing/2014/main" id="{3E855C89-6099-6201-B718-A46548F83324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28" name="台形 1227">
                    <a:extLst>
                      <a:ext uri="{FF2B5EF4-FFF2-40B4-BE49-F238E27FC236}">
                        <a16:creationId xmlns:a16="http://schemas.microsoft.com/office/drawing/2014/main" id="{8B524B56-7942-EDBB-E34E-6A352C4997B7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220" name="四角形: 角を丸くする 1219">
                  <a:extLst>
                    <a:ext uri="{FF2B5EF4-FFF2-40B4-BE49-F238E27FC236}">
                      <a16:creationId xmlns:a16="http://schemas.microsoft.com/office/drawing/2014/main" id="{5C05B74F-5CB1-1674-B1BA-C53984D3CCC2}"/>
                    </a:ext>
                  </a:extLst>
                </p:cNvPr>
                <p:cNvSpPr/>
                <p:nvPr/>
              </p:nvSpPr>
              <p:spPr bwMode="auto">
                <a:xfrm rot="900000">
                  <a:off x="1884409" y="1993412"/>
                  <a:ext cx="290053" cy="77444"/>
                </a:xfrm>
                <a:prstGeom prst="roundRect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21" name="四角形: 角を丸くする 1220">
                  <a:extLst>
                    <a:ext uri="{FF2B5EF4-FFF2-40B4-BE49-F238E27FC236}">
                      <a16:creationId xmlns:a16="http://schemas.microsoft.com/office/drawing/2014/main" id="{CB2F0226-4718-BFFE-348A-9B96B923542D}"/>
                    </a:ext>
                  </a:extLst>
                </p:cNvPr>
                <p:cNvSpPr/>
                <p:nvPr/>
              </p:nvSpPr>
              <p:spPr bwMode="auto">
                <a:xfrm rot="20700000" flipH="1">
                  <a:off x="2586684" y="1993411"/>
                  <a:ext cx="290053" cy="77444"/>
                </a:xfrm>
                <a:prstGeom prst="roundRect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22" name="楕円 1221">
                  <a:extLst>
                    <a:ext uri="{FF2B5EF4-FFF2-40B4-BE49-F238E27FC236}">
                      <a16:creationId xmlns:a16="http://schemas.microsoft.com/office/drawing/2014/main" id="{A0615232-87F3-0DEC-B263-7F060B56818D}"/>
                    </a:ext>
                  </a:extLst>
                </p:cNvPr>
                <p:cNvSpPr/>
                <p:nvPr/>
              </p:nvSpPr>
              <p:spPr bwMode="auto">
                <a:xfrm>
                  <a:off x="2001389" y="2147236"/>
                  <a:ext cx="132316" cy="16144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23" name="楕円 1222">
                  <a:extLst>
                    <a:ext uri="{FF2B5EF4-FFF2-40B4-BE49-F238E27FC236}">
                      <a16:creationId xmlns:a16="http://schemas.microsoft.com/office/drawing/2014/main" id="{090AC333-CB4B-A097-1D7C-AB4C1C3DD3CD}"/>
                    </a:ext>
                  </a:extLst>
                </p:cNvPr>
                <p:cNvSpPr/>
                <p:nvPr/>
              </p:nvSpPr>
              <p:spPr bwMode="auto">
                <a:xfrm>
                  <a:off x="2644326" y="2147236"/>
                  <a:ext cx="132316" cy="16144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24" name="加算記号 1223">
                  <a:extLst>
                    <a:ext uri="{FF2B5EF4-FFF2-40B4-BE49-F238E27FC236}">
                      <a16:creationId xmlns:a16="http://schemas.microsoft.com/office/drawing/2014/main" id="{35DC4451-5EBD-CD1A-D2F7-E23CB2FB1FFC}"/>
                    </a:ext>
                  </a:extLst>
                </p:cNvPr>
                <p:cNvSpPr/>
                <p:nvPr/>
              </p:nvSpPr>
              <p:spPr bwMode="auto">
                <a:xfrm>
                  <a:off x="2188894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1198" name="四角形: 上の 2 つの角を丸める 1197">
              <a:extLst>
                <a:ext uri="{FF2B5EF4-FFF2-40B4-BE49-F238E27FC236}">
                  <a16:creationId xmlns:a16="http://schemas.microsoft.com/office/drawing/2014/main" id="{583E2B08-2AE1-C8CC-689F-433276E7DD17}"/>
                </a:ext>
              </a:extLst>
            </p:cNvPr>
            <p:cNvSpPr/>
            <p:nvPr/>
          </p:nvSpPr>
          <p:spPr bwMode="auto">
            <a:xfrm rot="8100000">
              <a:off x="8546730" y="8240085"/>
              <a:ext cx="406073" cy="91951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BBE0E3">
                <a:lumMod val="50000"/>
              </a:srgbClr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99" name="グループ化 1198">
              <a:extLst>
                <a:ext uri="{FF2B5EF4-FFF2-40B4-BE49-F238E27FC236}">
                  <a16:creationId xmlns:a16="http://schemas.microsoft.com/office/drawing/2014/main" id="{7F8843C2-D242-574A-E75F-4E0C7428C751}"/>
                </a:ext>
              </a:extLst>
            </p:cNvPr>
            <p:cNvGrpSpPr/>
            <p:nvPr/>
          </p:nvGrpSpPr>
          <p:grpSpPr>
            <a:xfrm>
              <a:off x="7979107" y="7564439"/>
              <a:ext cx="786069" cy="1062598"/>
              <a:chOff x="2192787" y="1766211"/>
              <a:chExt cx="910638" cy="1230988"/>
            </a:xfrm>
          </p:grpSpPr>
          <p:sp>
            <p:nvSpPr>
              <p:cNvPr id="1200" name="フリーフォーム: 図形 1199">
                <a:extLst>
                  <a:ext uri="{FF2B5EF4-FFF2-40B4-BE49-F238E27FC236}">
                    <a16:creationId xmlns:a16="http://schemas.microsoft.com/office/drawing/2014/main" id="{442DBECC-FC6F-DD9B-475E-07D070C416B9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01" name="フリーフォーム: 図形 1200">
                <a:extLst>
                  <a:ext uri="{FF2B5EF4-FFF2-40B4-BE49-F238E27FC236}">
                    <a16:creationId xmlns:a16="http://schemas.microsoft.com/office/drawing/2014/main" id="{585BBE97-BCAB-4465-25DF-F76CDB595B7E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02" name="角丸四角形 105">
                <a:extLst>
                  <a:ext uri="{FF2B5EF4-FFF2-40B4-BE49-F238E27FC236}">
                    <a16:creationId xmlns:a16="http://schemas.microsoft.com/office/drawing/2014/main" id="{15208A7B-42CD-BA93-9C8F-7AA2FC9ACD5B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03" name="角丸四角形 106">
                <a:extLst>
                  <a:ext uri="{FF2B5EF4-FFF2-40B4-BE49-F238E27FC236}">
                    <a16:creationId xmlns:a16="http://schemas.microsoft.com/office/drawing/2014/main" id="{F1D421E0-8E84-FBA3-304B-6B91FF337B23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04" name="角丸四角形 107">
                <a:extLst>
                  <a:ext uri="{FF2B5EF4-FFF2-40B4-BE49-F238E27FC236}">
                    <a16:creationId xmlns:a16="http://schemas.microsoft.com/office/drawing/2014/main" id="{C25C0CD9-894F-B885-5AA5-8ABCBE5BD346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05" name="角丸四角形 104">
                <a:extLst>
                  <a:ext uri="{FF2B5EF4-FFF2-40B4-BE49-F238E27FC236}">
                    <a16:creationId xmlns:a16="http://schemas.microsoft.com/office/drawing/2014/main" id="{26F30303-98DF-CB9D-7277-CDCF2D48A175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grpSp>
        <p:nvGrpSpPr>
          <p:cNvPr id="1233" name="グループ化 1232">
            <a:extLst>
              <a:ext uri="{FF2B5EF4-FFF2-40B4-BE49-F238E27FC236}">
                <a16:creationId xmlns:a16="http://schemas.microsoft.com/office/drawing/2014/main" id="{AA9001D5-1CDA-04E1-91D2-1329D9E0DF70}"/>
              </a:ext>
            </a:extLst>
          </p:cNvPr>
          <p:cNvGrpSpPr/>
          <p:nvPr/>
        </p:nvGrpSpPr>
        <p:grpSpPr>
          <a:xfrm>
            <a:off x="7196706" y="3902896"/>
            <a:ext cx="1437468" cy="2471782"/>
            <a:chOff x="9534396" y="6344147"/>
            <a:chExt cx="1637333" cy="2815456"/>
          </a:xfrm>
        </p:grpSpPr>
        <p:grpSp>
          <p:nvGrpSpPr>
            <p:cNvPr id="1234" name="グループ化 1233">
              <a:extLst>
                <a:ext uri="{FF2B5EF4-FFF2-40B4-BE49-F238E27FC236}">
                  <a16:creationId xmlns:a16="http://schemas.microsoft.com/office/drawing/2014/main" id="{EAFF1263-F763-14E5-DD94-EC0A74AF52C8}"/>
                </a:ext>
              </a:extLst>
            </p:cNvPr>
            <p:cNvGrpSpPr/>
            <p:nvPr/>
          </p:nvGrpSpPr>
          <p:grpSpPr>
            <a:xfrm>
              <a:off x="9534396" y="6344147"/>
              <a:ext cx="1637333" cy="2702244"/>
              <a:chOff x="4807712" y="1221811"/>
              <a:chExt cx="1637333" cy="2702244"/>
            </a:xfrm>
          </p:grpSpPr>
          <p:sp>
            <p:nvSpPr>
              <p:cNvPr id="1243" name="楕円 1242">
                <a:extLst>
                  <a:ext uri="{FF2B5EF4-FFF2-40B4-BE49-F238E27FC236}">
                    <a16:creationId xmlns:a16="http://schemas.microsoft.com/office/drawing/2014/main" id="{2597430D-99CA-0E8C-C5DD-17CB099EBA98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4" name="フリーフォーム: 図形 1243">
                <a:extLst>
                  <a:ext uri="{FF2B5EF4-FFF2-40B4-BE49-F238E27FC236}">
                    <a16:creationId xmlns:a16="http://schemas.microsoft.com/office/drawing/2014/main" id="{476E827E-1338-D452-8936-0F4DC4ACD3BC}"/>
                  </a:ext>
                </a:extLst>
              </p:cNvPr>
              <p:cNvSpPr/>
              <p:nvPr/>
            </p:nvSpPr>
            <p:spPr bwMode="auto">
              <a:xfrm>
                <a:off x="4807712" y="1808820"/>
                <a:ext cx="1637333" cy="1178207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5" name="楕円 1244">
                <a:extLst>
                  <a:ext uri="{FF2B5EF4-FFF2-40B4-BE49-F238E27FC236}">
                    <a16:creationId xmlns:a16="http://schemas.microsoft.com/office/drawing/2014/main" id="{8FA396DF-A473-7CB1-D322-4AB734B306BA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6" name="楕円 1245">
                <a:extLst>
                  <a:ext uri="{FF2B5EF4-FFF2-40B4-BE49-F238E27FC236}">
                    <a16:creationId xmlns:a16="http://schemas.microsoft.com/office/drawing/2014/main" id="{A72C9949-5BEF-F188-54CE-FA02E24F2268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7" name="楕円 1246">
                <a:extLst>
                  <a:ext uri="{FF2B5EF4-FFF2-40B4-BE49-F238E27FC236}">
                    <a16:creationId xmlns:a16="http://schemas.microsoft.com/office/drawing/2014/main" id="{31ABD6A3-C138-335A-0C34-F1ACA0061398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8" name="楕円 1247">
                <a:extLst>
                  <a:ext uri="{FF2B5EF4-FFF2-40B4-BE49-F238E27FC236}">
                    <a16:creationId xmlns:a16="http://schemas.microsoft.com/office/drawing/2014/main" id="{FF3875A2-B034-8A72-8272-9585C33FA22E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9" name="楕円 1248">
                <a:extLst>
                  <a:ext uri="{FF2B5EF4-FFF2-40B4-BE49-F238E27FC236}">
                    <a16:creationId xmlns:a16="http://schemas.microsoft.com/office/drawing/2014/main" id="{D6F5B157-F7E6-4159-CF3B-52612BDBCA24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250" name="グループ化 1249">
                <a:extLst>
                  <a:ext uri="{FF2B5EF4-FFF2-40B4-BE49-F238E27FC236}">
                    <a16:creationId xmlns:a16="http://schemas.microsoft.com/office/drawing/2014/main" id="{9F041E15-EE6F-9240-5066-3B9176C6BB92}"/>
                  </a:ext>
                </a:extLst>
              </p:cNvPr>
              <p:cNvGrpSpPr/>
              <p:nvPr/>
            </p:nvGrpSpPr>
            <p:grpSpPr>
              <a:xfrm>
                <a:off x="4888912" y="1476227"/>
                <a:ext cx="1487590" cy="2447828"/>
                <a:chOff x="1635172" y="1476227"/>
                <a:chExt cx="1487590" cy="2447828"/>
              </a:xfrm>
            </p:grpSpPr>
            <p:sp>
              <p:nvSpPr>
                <p:cNvPr id="1258" name="台形 1257">
                  <a:extLst>
                    <a:ext uri="{FF2B5EF4-FFF2-40B4-BE49-F238E27FC236}">
                      <a16:creationId xmlns:a16="http://schemas.microsoft.com/office/drawing/2014/main" id="{0CF2C771-1D23-B8F6-9A85-2DD82EA20B9A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59" name="四角形: 上の 2 つの角を丸める 1258">
                  <a:extLst>
                    <a:ext uri="{FF2B5EF4-FFF2-40B4-BE49-F238E27FC236}">
                      <a16:creationId xmlns:a16="http://schemas.microsoft.com/office/drawing/2014/main" id="{E9A080C1-A633-C744-EFFF-ED7C0CDA5627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CC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60" name="楕円 1259">
                  <a:extLst>
                    <a:ext uri="{FF2B5EF4-FFF2-40B4-BE49-F238E27FC236}">
                      <a16:creationId xmlns:a16="http://schemas.microsoft.com/office/drawing/2014/main" id="{D7C8CE52-5BD9-BDBF-7DC3-929D67B57D8F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61" name="楕円 1260">
                  <a:extLst>
                    <a:ext uri="{FF2B5EF4-FFF2-40B4-BE49-F238E27FC236}">
                      <a16:creationId xmlns:a16="http://schemas.microsoft.com/office/drawing/2014/main" id="{1A924F39-86CB-7B19-91A7-55CC82A04715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62" name="二等辺三角形 46">
                  <a:extLst>
                    <a:ext uri="{FF2B5EF4-FFF2-40B4-BE49-F238E27FC236}">
                      <a16:creationId xmlns:a16="http://schemas.microsoft.com/office/drawing/2014/main" id="{92F5F0F9-8D37-DF7F-E453-DEC40FD62834}"/>
                    </a:ext>
                  </a:extLst>
                </p:cNvPr>
                <p:cNvSpPr/>
                <p:nvPr/>
              </p:nvSpPr>
              <p:spPr bwMode="auto">
                <a:xfrm>
                  <a:off x="2226800" y="2619375"/>
                  <a:ext cx="304310" cy="138704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1263" name="四角形: 上の 2 つの角を丸める 1262">
                  <a:extLst>
                    <a:ext uri="{FF2B5EF4-FFF2-40B4-BE49-F238E27FC236}">
                      <a16:creationId xmlns:a16="http://schemas.microsoft.com/office/drawing/2014/main" id="{74C85C16-C8AF-C0C1-41A7-D15E1B4DFCB4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rgbClr val="FF99CC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cxnSp>
              <p:nvCxnSpPr>
                <p:cNvPr id="1264" name="直線コネクタ 1263">
                  <a:extLst>
                    <a:ext uri="{FF2B5EF4-FFF2-40B4-BE49-F238E27FC236}">
                      <a16:creationId xmlns:a16="http://schemas.microsoft.com/office/drawing/2014/main" id="{AB6205C6-9884-A1CD-4B44-CC1B02E18E61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1265" name="直線コネクタ 1264">
                  <a:extLst>
                    <a:ext uri="{FF2B5EF4-FFF2-40B4-BE49-F238E27FC236}">
                      <a16:creationId xmlns:a16="http://schemas.microsoft.com/office/drawing/2014/main" id="{363B244E-FB76-4BF0-C499-4B6A9BCF8AEA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1266" name="直線コネクタ 1265">
                  <a:extLst>
                    <a:ext uri="{FF2B5EF4-FFF2-40B4-BE49-F238E27FC236}">
                      <a16:creationId xmlns:a16="http://schemas.microsoft.com/office/drawing/2014/main" id="{569E319F-157E-F771-EF82-43DFF98AF9A0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1267" name="グループ化 1266">
                  <a:extLst>
                    <a:ext uri="{FF2B5EF4-FFF2-40B4-BE49-F238E27FC236}">
                      <a16:creationId xmlns:a16="http://schemas.microsoft.com/office/drawing/2014/main" id="{E185F37F-6EAD-142C-C397-0FA4647AA409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1268" name="フリーフォーム: 図形 1267">
                    <a:extLst>
                      <a:ext uri="{FF2B5EF4-FFF2-40B4-BE49-F238E27FC236}">
                        <a16:creationId xmlns:a16="http://schemas.microsoft.com/office/drawing/2014/main" id="{9B160753-0392-A01C-A62A-2A1E3BF3C45C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FF99CC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69" name="台形 1268">
                    <a:extLst>
                      <a:ext uri="{FF2B5EF4-FFF2-40B4-BE49-F238E27FC236}">
                        <a16:creationId xmlns:a16="http://schemas.microsoft.com/office/drawing/2014/main" id="{1D19A077-36B3-E41C-62B6-0E187842D047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rgbClr val="DAEDEF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70" name="フリーフォーム: 図形 1269">
                    <a:extLst>
                      <a:ext uri="{FF2B5EF4-FFF2-40B4-BE49-F238E27FC236}">
                        <a16:creationId xmlns:a16="http://schemas.microsoft.com/office/drawing/2014/main" id="{3847A56D-3545-8395-AEE0-177562945E56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71" name="台形 1270">
                    <a:extLst>
                      <a:ext uri="{FF2B5EF4-FFF2-40B4-BE49-F238E27FC236}">
                        <a16:creationId xmlns:a16="http://schemas.microsoft.com/office/drawing/2014/main" id="{567D4162-FBAF-3138-99EC-EB8D13D25140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grpSp>
            <p:nvGrpSpPr>
              <p:cNvPr id="1251" name="グループ化 1250">
                <a:extLst>
                  <a:ext uri="{FF2B5EF4-FFF2-40B4-BE49-F238E27FC236}">
                    <a16:creationId xmlns:a16="http://schemas.microsoft.com/office/drawing/2014/main" id="{D6B8F4CE-0723-F5D8-F016-868D796E4FB8}"/>
                  </a:ext>
                </a:extLst>
              </p:cNvPr>
              <p:cNvGrpSpPr/>
              <p:nvPr/>
            </p:nvGrpSpPr>
            <p:grpSpPr>
              <a:xfrm>
                <a:off x="4813881" y="1221811"/>
                <a:ext cx="1621311" cy="815694"/>
                <a:chOff x="7521161" y="1221811"/>
                <a:chExt cx="1621311" cy="815694"/>
              </a:xfrm>
            </p:grpSpPr>
            <p:sp>
              <p:nvSpPr>
                <p:cNvPr id="1256" name="フリーフォーム: 図形 1255">
                  <a:extLst>
                    <a:ext uri="{FF2B5EF4-FFF2-40B4-BE49-F238E27FC236}">
                      <a16:creationId xmlns:a16="http://schemas.microsoft.com/office/drawing/2014/main" id="{454B1D61-A53E-26BF-BF63-62C9D7A14EB5}"/>
                    </a:ext>
                  </a:extLst>
                </p:cNvPr>
                <p:cNvSpPr/>
                <p:nvPr/>
              </p:nvSpPr>
              <p:spPr bwMode="auto">
                <a:xfrm>
                  <a:off x="7521161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57" name="加算記号 1256">
                  <a:extLst>
                    <a:ext uri="{FF2B5EF4-FFF2-40B4-BE49-F238E27FC236}">
                      <a16:creationId xmlns:a16="http://schemas.microsoft.com/office/drawing/2014/main" id="{B98C4E25-EC27-CF06-9697-294F99F5515F}"/>
                    </a:ext>
                  </a:extLst>
                </p:cNvPr>
                <p:cNvSpPr/>
                <p:nvPr/>
              </p:nvSpPr>
              <p:spPr bwMode="auto">
                <a:xfrm>
                  <a:off x="8146919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252" name="四角形: 角を丸くする 1251">
                <a:extLst>
                  <a:ext uri="{FF2B5EF4-FFF2-40B4-BE49-F238E27FC236}">
                    <a16:creationId xmlns:a16="http://schemas.microsoft.com/office/drawing/2014/main" id="{B5B78C02-C69C-25AA-89C7-569DDD016E21}"/>
                  </a:ext>
                </a:extLst>
              </p:cNvPr>
              <p:cNvSpPr/>
              <p:nvPr/>
            </p:nvSpPr>
            <p:spPr bwMode="auto">
              <a:xfrm rot="900000">
                <a:off x="5134044" y="2024596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3" name="四角形: 角を丸くする 1252">
                <a:extLst>
                  <a:ext uri="{FF2B5EF4-FFF2-40B4-BE49-F238E27FC236}">
                    <a16:creationId xmlns:a16="http://schemas.microsoft.com/office/drawing/2014/main" id="{BD146C4C-B850-DD6A-F98A-D56F510B8E2A}"/>
                  </a:ext>
                </a:extLst>
              </p:cNvPr>
              <p:cNvSpPr/>
              <p:nvPr/>
            </p:nvSpPr>
            <p:spPr bwMode="auto">
              <a:xfrm rot="20700000" flipH="1">
                <a:off x="5844527" y="2024595"/>
                <a:ext cx="290053" cy="45719"/>
              </a:xfrm>
              <a:prstGeom prst="roundRect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4" name="フリーフォーム: 図形 1253">
                <a:extLst>
                  <a:ext uri="{FF2B5EF4-FFF2-40B4-BE49-F238E27FC236}">
                    <a16:creationId xmlns:a16="http://schemas.microsoft.com/office/drawing/2014/main" id="{F23DECD4-DECB-8E84-AD74-5818A734AA9B}"/>
                  </a:ext>
                </a:extLst>
              </p:cNvPr>
              <p:cNvSpPr/>
              <p:nvPr/>
            </p:nvSpPr>
            <p:spPr bwMode="auto">
              <a:xfrm>
                <a:off x="5177660" y="2128187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5" name="フリーフォーム: 図形 1254">
                <a:extLst>
                  <a:ext uri="{FF2B5EF4-FFF2-40B4-BE49-F238E27FC236}">
                    <a16:creationId xmlns:a16="http://schemas.microsoft.com/office/drawing/2014/main" id="{FD85BD94-D28F-1B95-7D4E-CD704613AECB}"/>
                  </a:ext>
                </a:extLst>
              </p:cNvPr>
              <p:cNvSpPr/>
              <p:nvPr/>
            </p:nvSpPr>
            <p:spPr bwMode="auto">
              <a:xfrm>
                <a:off x="5882454" y="2128187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235" name="四角形: 上の 2 つの角を丸める 1234">
              <a:extLst>
                <a:ext uri="{FF2B5EF4-FFF2-40B4-BE49-F238E27FC236}">
                  <a16:creationId xmlns:a16="http://schemas.microsoft.com/office/drawing/2014/main" id="{7A0237BA-15E1-4959-943B-EE13546D2431}"/>
                </a:ext>
              </a:extLst>
            </p:cNvPr>
            <p:cNvSpPr/>
            <p:nvPr/>
          </p:nvSpPr>
          <p:spPr bwMode="auto">
            <a:xfrm rot="8100000">
              <a:off x="10675567" y="8240085"/>
              <a:ext cx="406073" cy="91951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236" name="グループ化 1235">
              <a:extLst>
                <a:ext uri="{FF2B5EF4-FFF2-40B4-BE49-F238E27FC236}">
                  <a16:creationId xmlns:a16="http://schemas.microsoft.com/office/drawing/2014/main" id="{EE08122A-2B93-3372-D664-A6975CBC613E}"/>
                </a:ext>
              </a:extLst>
            </p:cNvPr>
            <p:cNvGrpSpPr/>
            <p:nvPr/>
          </p:nvGrpSpPr>
          <p:grpSpPr>
            <a:xfrm>
              <a:off x="10136678" y="7567810"/>
              <a:ext cx="786069" cy="1062598"/>
              <a:chOff x="2192787" y="1766211"/>
              <a:chExt cx="910638" cy="1230988"/>
            </a:xfrm>
          </p:grpSpPr>
          <p:sp>
            <p:nvSpPr>
              <p:cNvPr id="1237" name="フリーフォーム: 図形 1236">
                <a:extLst>
                  <a:ext uri="{FF2B5EF4-FFF2-40B4-BE49-F238E27FC236}">
                    <a16:creationId xmlns:a16="http://schemas.microsoft.com/office/drawing/2014/main" id="{BDD0182C-D673-67D5-6664-C4866EAFE641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38" name="フリーフォーム: 図形 1237">
                <a:extLst>
                  <a:ext uri="{FF2B5EF4-FFF2-40B4-BE49-F238E27FC236}">
                    <a16:creationId xmlns:a16="http://schemas.microsoft.com/office/drawing/2014/main" id="{093BE38D-3330-2952-A5F7-3AE2164F6EAC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39" name="角丸四角形 105">
                <a:extLst>
                  <a:ext uri="{FF2B5EF4-FFF2-40B4-BE49-F238E27FC236}">
                    <a16:creationId xmlns:a16="http://schemas.microsoft.com/office/drawing/2014/main" id="{732E52E6-F9A7-3FCD-493B-AA385E7F190A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40" name="角丸四角形 106">
                <a:extLst>
                  <a:ext uri="{FF2B5EF4-FFF2-40B4-BE49-F238E27FC236}">
                    <a16:creationId xmlns:a16="http://schemas.microsoft.com/office/drawing/2014/main" id="{5C17C7FF-2550-1C7F-9DC2-73F9D929184E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41" name="角丸四角形 107">
                <a:extLst>
                  <a:ext uri="{FF2B5EF4-FFF2-40B4-BE49-F238E27FC236}">
                    <a16:creationId xmlns:a16="http://schemas.microsoft.com/office/drawing/2014/main" id="{FD81A745-E1C5-D3A3-2E09-5EE6EF255873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242" name="角丸四角形 104">
                <a:extLst>
                  <a:ext uri="{FF2B5EF4-FFF2-40B4-BE49-F238E27FC236}">
                    <a16:creationId xmlns:a16="http://schemas.microsoft.com/office/drawing/2014/main" id="{7A4D38C6-70FC-5B79-C16D-9DCDB60F12D6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6513173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084FFC6C-B83A-77A0-206F-3002273701E8}"/>
              </a:ext>
            </a:extLst>
          </p:cNvPr>
          <p:cNvGrpSpPr/>
          <p:nvPr/>
        </p:nvGrpSpPr>
        <p:grpSpPr>
          <a:xfrm>
            <a:off x="7243611" y="3087155"/>
            <a:ext cx="2055664" cy="3562540"/>
            <a:chOff x="3383949" y="3209925"/>
            <a:chExt cx="1620922" cy="2809119"/>
          </a:xfrm>
        </p:grpSpPr>
        <p:sp>
          <p:nvSpPr>
            <p:cNvPr id="38" name="台形 37">
              <a:extLst>
                <a:ext uri="{FF2B5EF4-FFF2-40B4-BE49-F238E27FC236}">
                  <a16:creationId xmlns:a16="http://schemas.microsoft.com/office/drawing/2014/main" id="{26100EC6-7D1A-682D-B29E-4755A0A95523}"/>
                </a:ext>
              </a:extLst>
            </p:cNvPr>
            <p:cNvSpPr/>
            <p:nvPr/>
          </p:nvSpPr>
          <p:spPr bwMode="auto">
            <a:xfrm>
              <a:off x="4049134" y="4812062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CA3B755C-7ABE-831E-CD57-BF286DE2ABAF}"/>
                </a:ext>
              </a:extLst>
            </p:cNvPr>
            <p:cNvGrpSpPr/>
            <p:nvPr/>
          </p:nvGrpSpPr>
          <p:grpSpPr>
            <a:xfrm>
              <a:off x="3506674" y="5074920"/>
              <a:ext cx="1391812" cy="841660"/>
              <a:chOff x="801849" y="5132007"/>
              <a:chExt cx="1487590" cy="841660"/>
            </a:xfrm>
            <a:solidFill>
              <a:srgbClr val="FF99CC"/>
            </a:solidFill>
          </p:grpSpPr>
          <p:sp>
            <p:nvSpPr>
              <p:cNvPr id="67" name="四角形: 上の 2 つの角を丸める 66">
                <a:extLst>
                  <a:ext uri="{FF2B5EF4-FFF2-40B4-BE49-F238E27FC236}">
                    <a16:creationId xmlns:a16="http://schemas.microsoft.com/office/drawing/2014/main" id="{A39CA19E-0B11-1CDF-3232-58FA49E9D2AB}"/>
                  </a:ext>
                </a:extLst>
              </p:cNvPr>
              <p:cNvSpPr/>
              <p:nvPr/>
            </p:nvSpPr>
            <p:spPr bwMode="auto">
              <a:xfrm>
                <a:off x="801849" y="5132007"/>
                <a:ext cx="1487590" cy="841660"/>
              </a:xfrm>
              <a:prstGeom prst="round2SameRect">
                <a:avLst>
                  <a:gd name="adj1" fmla="val 44956"/>
                  <a:gd name="adj2" fmla="val 0"/>
                </a:avLst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68" name="直線コネクタ 67">
                <a:extLst>
                  <a:ext uri="{FF2B5EF4-FFF2-40B4-BE49-F238E27FC236}">
                    <a16:creationId xmlns:a16="http://schemas.microsoft.com/office/drawing/2014/main" id="{EBE836AF-2671-3A25-5715-DF102EA8DD4E}"/>
                  </a:ext>
                </a:extLst>
              </p:cNvPr>
              <p:cNvCxnSpPr/>
              <p:nvPr/>
            </p:nvCxnSpPr>
            <p:spPr bwMode="auto">
              <a:xfrm>
                <a:off x="907404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06F098CC-3765-5744-9866-5FA837EA5516}"/>
                </a:ext>
              </a:extLst>
            </p:cNvPr>
            <p:cNvGrpSpPr/>
            <p:nvPr/>
          </p:nvGrpSpPr>
          <p:grpSpPr>
            <a:xfrm>
              <a:off x="3383949" y="3360821"/>
              <a:ext cx="1620922" cy="1599664"/>
              <a:chOff x="4814076" y="1311209"/>
              <a:chExt cx="1620922" cy="1599664"/>
            </a:xfrm>
          </p:grpSpPr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450C7F26-84AA-BA44-96C8-15BEF660D099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6AE863F0-2B5E-5B5A-D9BD-86BA01B14692}"/>
                  </a:ext>
                </a:extLst>
              </p:cNvPr>
              <p:cNvSpPr/>
              <p:nvPr/>
            </p:nvSpPr>
            <p:spPr bwMode="auto">
              <a:xfrm>
                <a:off x="5002003" y="2180648"/>
                <a:ext cx="1248752" cy="730225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楕円 55">
                <a:extLst>
                  <a:ext uri="{FF2B5EF4-FFF2-40B4-BE49-F238E27FC236}">
                    <a16:creationId xmlns:a16="http://schemas.microsoft.com/office/drawing/2014/main" id="{833445BA-5EED-533E-0C52-E34D17693EA4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96D49ADD-A14E-E400-3CD1-94338A7A3721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62E4FCA7-2BC9-A227-C055-85AE20885709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9EF0E10F-68DD-5D56-CF34-260E52E25662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50316281-85C6-6901-9B99-2EEE0D325375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0000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61" name="グループ化 60">
                <a:extLst>
                  <a:ext uri="{FF2B5EF4-FFF2-40B4-BE49-F238E27FC236}">
                    <a16:creationId xmlns:a16="http://schemas.microsoft.com/office/drawing/2014/main" id="{65651A05-19AA-59DC-1E17-101FA025597F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BC7AA63B-E2C7-BFF9-EAA6-B105E75ABD82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E9DEBDF2-D765-A112-930E-A2853D73961B}"/>
                    </a:ext>
                  </a:extLst>
                </p:cNvPr>
                <p:cNvSpPr/>
                <p:nvPr/>
              </p:nvSpPr>
              <p:spPr bwMode="auto">
                <a:xfrm>
                  <a:off x="2311719" y="2441353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二等辺三角形 46">
                  <a:extLst>
                    <a:ext uri="{FF2B5EF4-FFF2-40B4-BE49-F238E27FC236}">
                      <a16:creationId xmlns:a16="http://schemas.microsoft.com/office/drawing/2014/main" id="{1AE33135-0359-9AD4-7AB2-13FB6B6E2F7C}"/>
                    </a:ext>
                  </a:extLst>
                </p:cNvPr>
                <p:cNvSpPr/>
                <p:nvPr/>
              </p:nvSpPr>
              <p:spPr bwMode="auto">
                <a:xfrm rot="10800000">
                  <a:off x="2142873" y="2596555"/>
                  <a:ext cx="472164" cy="50420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7F094165-CF94-8C87-E3DE-CE1867BA98FD}"/>
                  </a:ext>
                </a:extLst>
              </p:cNvPr>
              <p:cNvSpPr/>
              <p:nvPr/>
            </p:nvSpPr>
            <p:spPr bwMode="auto">
              <a:xfrm>
                <a:off x="5177660" y="2084932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8B017D5C-C4CE-DE71-AD66-F90215D651AC}"/>
                  </a:ext>
                </a:extLst>
              </p:cNvPr>
              <p:cNvSpPr/>
              <p:nvPr/>
            </p:nvSpPr>
            <p:spPr bwMode="auto">
              <a:xfrm>
                <a:off x="5882454" y="2084932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F73CB3F8-8BFB-1D31-C0F3-31E8237B42E8}"/>
                </a:ext>
              </a:extLst>
            </p:cNvPr>
            <p:cNvSpPr/>
            <p:nvPr/>
          </p:nvSpPr>
          <p:spPr bwMode="auto">
            <a:xfrm rot="16200000" flipH="1">
              <a:off x="3845866" y="3267670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000000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2" name="月 41">
              <a:extLst>
                <a:ext uri="{FF2B5EF4-FFF2-40B4-BE49-F238E27FC236}">
                  <a16:creationId xmlns:a16="http://schemas.microsoft.com/office/drawing/2014/main" id="{F238F21B-6433-8C1A-F58C-92EE2DCFE36C}"/>
                </a:ext>
              </a:extLst>
            </p:cNvPr>
            <p:cNvSpPr/>
            <p:nvPr/>
          </p:nvSpPr>
          <p:spPr bwMode="auto">
            <a:xfrm rot="5400000">
              <a:off x="3827498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3" name="月 42">
              <a:extLst>
                <a:ext uri="{FF2B5EF4-FFF2-40B4-BE49-F238E27FC236}">
                  <a16:creationId xmlns:a16="http://schemas.microsoft.com/office/drawing/2014/main" id="{7DAA1F54-12F7-1724-9868-5602AEA590FB}"/>
                </a:ext>
              </a:extLst>
            </p:cNvPr>
            <p:cNvSpPr/>
            <p:nvPr/>
          </p:nvSpPr>
          <p:spPr bwMode="auto">
            <a:xfrm rot="5400000">
              <a:off x="4500598" y="3830431"/>
              <a:ext cx="65465" cy="351345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6D0033B8-B053-A855-3BF4-18F6AEF32A3D}"/>
                </a:ext>
              </a:extLst>
            </p:cNvPr>
            <p:cNvSpPr/>
            <p:nvPr/>
          </p:nvSpPr>
          <p:spPr bwMode="auto">
            <a:xfrm>
              <a:off x="3535366" y="3209925"/>
              <a:ext cx="1341434" cy="495868"/>
            </a:xfrm>
            <a:custGeom>
              <a:avLst/>
              <a:gdLst>
                <a:gd name="connsiteX0" fmla="*/ 625381 w 1242785"/>
                <a:gd name="connsiteY0" fmla="*/ 175 h 592663"/>
                <a:gd name="connsiteX1" fmla="*/ 1242785 w 1242785"/>
                <a:gd name="connsiteY1" fmla="*/ 308165 h 592663"/>
                <a:gd name="connsiteX2" fmla="*/ 1039516 w 1242785"/>
                <a:gd name="connsiteY2" fmla="*/ 592663 h 592663"/>
                <a:gd name="connsiteX3" fmla="*/ 1009624 w 1242785"/>
                <a:gd name="connsiteY3" fmla="*/ 551569 h 592663"/>
                <a:gd name="connsiteX4" fmla="*/ 622799 w 1242785"/>
                <a:gd name="connsiteY4" fmla="*/ 369829 h 592663"/>
                <a:gd name="connsiteX5" fmla="*/ 235974 w 1242785"/>
                <a:gd name="connsiteY5" fmla="*/ 551569 h 592663"/>
                <a:gd name="connsiteX6" fmla="*/ 206888 w 1242785"/>
                <a:gd name="connsiteY6" fmla="*/ 591556 h 592663"/>
                <a:gd name="connsiteX7" fmla="*/ 0 w 1242785"/>
                <a:gd name="connsiteY7" fmla="*/ 281276 h 592663"/>
                <a:gd name="connsiteX8" fmla="*/ 625381 w 1242785"/>
                <a:gd name="connsiteY8" fmla="*/ 175 h 592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42785" h="592663">
                  <a:moveTo>
                    <a:pt x="625381" y="175"/>
                  </a:moveTo>
                  <a:cubicBezTo>
                    <a:pt x="847073" y="4972"/>
                    <a:pt x="1067435" y="107950"/>
                    <a:pt x="1242785" y="308165"/>
                  </a:cubicBezTo>
                  <a:lnTo>
                    <a:pt x="1039516" y="592663"/>
                  </a:lnTo>
                  <a:lnTo>
                    <a:pt x="1009624" y="551569"/>
                  </a:lnTo>
                  <a:cubicBezTo>
                    <a:pt x="910627" y="439281"/>
                    <a:pt x="773864" y="369829"/>
                    <a:pt x="622799" y="369829"/>
                  </a:cubicBezTo>
                  <a:cubicBezTo>
                    <a:pt x="471735" y="369829"/>
                    <a:pt x="334972" y="439281"/>
                    <a:pt x="235974" y="551569"/>
                  </a:cubicBezTo>
                  <a:lnTo>
                    <a:pt x="206888" y="591556"/>
                  </a:lnTo>
                  <a:lnTo>
                    <a:pt x="0" y="281276"/>
                  </a:lnTo>
                  <a:cubicBezTo>
                    <a:pt x="180667" y="88764"/>
                    <a:pt x="403689" y="-4621"/>
                    <a:pt x="625381" y="175"/>
                  </a:cubicBezTo>
                  <a:close/>
                </a:path>
              </a:pathLst>
            </a:custGeom>
            <a:solidFill>
              <a:srgbClr val="FF99FF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ＭＳ Ｐゴシック"/>
                <a:cs typeface="+mn-cs"/>
              </a:endParaRPr>
            </a:p>
          </p:txBody>
        </p:sp>
        <p:sp>
          <p:nvSpPr>
            <p:cNvPr id="45" name="四角形: 上の 2 つの角を丸める 44">
              <a:extLst>
                <a:ext uri="{FF2B5EF4-FFF2-40B4-BE49-F238E27FC236}">
                  <a16:creationId xmlns:a16="http://schemas.microsoft.com/office/drawing/2014/main" id="{3BF1512D-B7F9-51A6-B33F-E9E58D78A969}"/>
                </a:ext>
              </a:extLst>
            </p:cNvPr>
            <p:cNvSpPr/>
            <p:nvPr/>
          </p:nvSpPr>
          <p:spPr bwMode="auto">
            <a:xfrm rot="8400688">
              <a:off x="4627381" y="5115386"/>
              <a:ext cx="329600" cy="90365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6" name="台形 45">
              <a:extLst>
                <a:ext uri="{FF2B5EF4-FFF2-40B4-BE49-F238E27FC236}">
                  <a16:creationId xmlns:a16="http://schemas.microsoft.com/office/drawing/2014/main" id="{5E035770-23DF-8844-FC89-5CB5FE811B01}"/>
                </a:ext>
              </a:extLst>
            </p:cNvPr>
            <p:cNvSpPr/>
            <p:nvPr/>
          </p:nvSpPr>
          <p:spPr bwMode="auto">
            <a:xfrm>
              <a:off x="3962870" y="4978383"/>
              <a:ext cx="463080" cy="151162"/>
            </a:xfrm>
            <a:prstGeom prst="trapezoid">
              <a:avLst>
                <a:gd name="adj" fmla="val 11526"/>
              </a:avLst>
            </a:prstGeom>
            <a:solidFill>
              <a:srgbClr val="FF99CC"/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31F50DA6-E8C6-ED95-FFB5-16483638984C}"/>
                </a:ext>
              </a:extLst>
            </p:cNvPr>
            <p:cNvGrpSpPr/>
            <p:nvPr/>
          </p:nvGrpSpPr>
          <p:grpSpPr>
            <a:xfrm>
              <a:off x="4040226" y="4480897"/>
              <a:ext cx="615800" cy="832430"/>
              <a:chOff x="2192787" y="1766211"/>
              <a:chExt cx="910638" cy="1230988"/>
            </a:xfrm>
          </p:grpSpPr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7F803563-40E9-2F59-4DD9-4EE747DFCE76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B775E840-40E0-8493-4522-BD5309907359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50" name="角丸四角形 105">
                <a:extLst>
                  <a:ext uri="{FF2B5EF4-FFF2-40B4-BE49-F238E27FC236}">
                    <a16:creationId xmlns:a16="http://schemas.microsoft.com/office/drawing/2014/main" id="{A2F82491-B17F-22E6-AFF3-BDDB041A76F5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51" name="角丸四角形 106">
                <a:extLst>
                  <a:ext uri="{FF2B5EF4-FFF2-40B4-BE49-F238E27FC236}">
                    <a16:creationId xmlns:a16="http://schemas.microsoft.com/office/drawing/2014/main" id="{8989BC94-14C4-477B-3F05-FA6CCF7103B9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52" name="角丸四角形 107">
                <a:extLst>
                  <a:ext uri="{FF2B5EF4-FFF2-40B4-BE49-F238E27FC236}">
                    <a16:creationId xmlns:a16="http://schemas.microsoft.com/office/drawing/2014/main" id="{72ED2B65-A9B4-DDF5-8C5F-C871F0C9F450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53" name="角丸四角形 104">
                <a:extLst>
                  <a:ext uri="{FF2B5EF4-FFF2-40B4-BE49-F238E27FC236}">
                    <a16:creationId xmlns:a16="http://schemas.microsoft.com/office/drawing/2014/main" id="{3D21AA3F-D6D5-ACB0-9CA3-39173C1B3951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D06726BE-760A-BA2A-C12E-7D5DCB1F632A}"/>
              </a:ext>
            </a:extLst>
          </p:cNvPr>
          <p:cNvSpPr/>
          <p:nvPr/>
        </p:nvSpPr>
        <p:spPr>
          <a:xfrm>
            <a:off x="250166" y="353683"/>
            <a:ext cx="7454546" cy="5745192"/>
          </a:xfrm>
          <a:custGeom>
            <a:avLst/>
            <a:gdLst>
              <a:gd name="connsiteX0" fmla="*/ 541714 w 7454546"/>
              <a:gd name="connsiteY0" fmla="*/ 0 h 5745192"/>
              <a:gd name="connsiteX1" fmla="*/ 6254582 w 7454546"/>
              <a:gd name="connsiteY1" fmla="*/ 0 h 5745192"/>
              <a:gd name="connsiteX2" fmla="*/ 6796296 w 7454546"/>
              <a:gd name="connsiteY2" fmla="*/ 541714 h 5745192"/>
              <a:gd name="connsiteX3" fmla="*/ 6796296 w 7454546"/>
              <a:gd name="connsiteY3" fmla="*/ 4680215 h 5745192"/>
              <a:gd name="connsiteX4" fmla="*/ 6943727 w 7454546"/>
              <a:gd name="connsiteY4" fmla="*/ 4672869 h 5745192"/>
              <a:gd name="connsiteX5" fmla="*/ 7454546 w 7454546"/>
              <a:gd name="connsiteY5" fmla="*/ 4539000 h 5745192"/>
              <a:gd name="connsiteX6" fmla="*/ 6903659 w 7454546"/>
              <a:gd name="connsiteY6" fmla="*/ 5027521 h 5745192"/>
              <a:gd name="connsiteX7" fmla="*/ 6796296 w 7454546"/>
              <a:gd name="connsiteY7" fmla="*/ 5035343 h 5745192"/>
              <a:gd name="connsiteX8" fmla="*/ 6796296 w 7454546"/>
              <a:gd name="connsiteY8" fmla="*/ 5203478 h 5745192"/>
              <a:gd name="connsiteX9" fmla="*/ 6254582 w 7454546"/>
              <a:gd name="connsiteY9" fmla="*/ 5745192 h 5745192"/>
              <a:gd name="connsiteX10" fmla="*/ 541714 w 7454546"/>
              <a:gd name="connsiteY10" fmla="*/ 5745192 h 5745192"/>
              <a:gd name="connsiteX11" fmla="*/ 0 w 7454546"/>
              <a:gd name="connsiteY11" fmla="*/ 5203478 h 5745192"/>
              <a:gd name="connsiteX12" fmla="*/ 0 w 7454546"/>
              <a:gd name="connsiteY12" fmla="*/ 541714 h 5745192"/>
              <a:gd name="connsiteX13" fmla="*/ 541714 w 7454546"/>
              <a:gd name="connsiteY13" fmla="*/ 0 h 5745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454546" h="5745192">
                <a:moveTo>
                  <a:pt x="541714" y="0"/>
                </a:moveTo>
                <a:lnTo>
                  <a:pt x="6254582" y="0"/>
                </a:lnTo>
                <a:cubicBezTo>
                  <a:pt x="6553762" y="0"/>
                  <a:pt x="6796296" y="242534"/>
                  <a:pt x="6796296" y="541714"/>
                </a:cubicBezTo>
                <a:lnTo>
                  <a:pt x="6796296" y="4680215"/>
                </a:lnTo>
                <a:lnTo>
                  <a:pt x="6943727" y="4672869"/>
                </a:lnTo>
                <a:cubicBezTo>
                  <a:pt x="7121956" y="4655020"/>
                  <a:pt x="7296207" y="4610397"/>
                  <a:pt x="7454546" y="4539000"/>
                </a:cubicBezTo>
                <a:cubicBezTo>
                  <a:pt x="7454546" y="4779973"/>
                  <a:pt x="7218050" y="4981023"/>
                  <a:pt x="6903659" y="5027521"/>
                </a:cubicBezTo>
                <a:lnTo>
                  <a:pt x="6796296" y="5035343"/>
                </a:lnTo>
                <a:lnTo>
                  <a:pt x="6796296" y="5203478"/>
                </a:lnTo>
                <a:cubicBezTo>
                  <a:pt x="6796296" y="5502658"/>
                  <a:pt x="6553762" y="5745192"/>
                  <a:pt x="6254582" y="5745192"/>
                </a:cubicBezTo>
                <a:lnTo>
                  <a:pt x="541714" y="5745192"/>
                </a:lnTo>
                <a:cubicBezTo>
                  <a:pt x="242534" y="5745192"/>
                  <a:pt x="0" y="5502658"/>
                  <a:pt x="0" y="5203478"/>
                </a:cubicBezTo>
                <a:lnTo>
                  <a:pt x="0" y="541714"/>
                </a:lnTo>
                <a:cubicBezTo>
                  <a:pt x="0" y="242534"/>
                  <a:pt x="242534" y="0"/>
                  <a:pt x="541714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2E12E5AE-484D-37D2-82F0-B8837EA57C86}"/>
              </a:ext>
            </a:extLst>
          </p:cNvPr>
          <p:cNvSpPr txBox="1"/>
          <p:nvPr/>
        </p:nvSpPr>
        <p:spPr>
          <a:xfrm rot="20700000">
            <a:off x="7780253" y="2335276"/>
            <a:ext cx="15696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しーっ</a:t>
            </a:r>
            <a:endParaRPr kumimoji="1" lang="ja-JP" altLang="en-US" sz="36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76753361-7401-C064-F414-7F863DE7A5D3}"/>
              </a:ext>
            </a:extLst>
          </p:cNvPr>
          <p:cNvSpPr txBox="1"/>
          <p:nvPr/>
        </p:nvSpPr>
        <p:spPr>
          <a:xfrm>
            <a:off x="496109" y="1197366"/>
            <a:ext cx="6340197" cy="43242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8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病院内では</a:t>
            </a:r>
            <a:endParaRPr kumimoji="1" lang="en-US" altLang="ja-JP" sz="8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5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お静かに</a:t>
            </a:r>
            <a:endParaRPr kumimoji="1" lang="en-US" altLang="ja-JP" sz="115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8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お願いします</a:t>
            </a:r>
            <a:endParaRPr kumimoji="1" lang="ja-JP" altLang="en-US" sz="8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1071932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2E12E5AE-484D-37D2-82F0-B8837EA57C86}"/>
              </a:ext>
            </a:extLst>
          </p:cNvPr>
          <p:cNvSpPr txBox="1"/>
          <p:nvPr/>
        </p:nvSpPr>
        <p:spPr>
          <a:xfrm rot="20700000">
            <a:off x="7780253" y="2335276"/>
            <a:ext cx="15696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しーっ</a:t>
            </a:r>
            <a:endParaRPr kumimoji="1" lang="ja-JP" altLang="en-US" sz="36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F69C0CB-6B64-4204-ACF0-0AD720CA9E4D}"/>
              </a:ext>
            </a:extLst>
          </p:cNvPr>
          <p:cNvGrpSpPr/>
          <p:nvPr/>
        </p:nvGrpSpPr>
        <p:grpSpPr>
          <a:xfrm>
            <a:off x="7254486" y="3087155"/>
            <a:ext cx="2055226" cy="3567075"/>
            <a:chOff x="7376543" y="6340776"/>
            <a:chExt cx="1624111" cy="281882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FA07F246-DAA2-DE02-1309-ECB78548DCE8}"/>
                </a:ext>
              </a:extLst>
            </p:cNvPr>
            <p:cNvGrpSpPr/>
            <p:nvPr/>
          </p:nvGrpSpPr>
          <p:grpSpPr>
            <a:xfrm>
              <a:off x="7376543" y="6340776"/>
              <a:ext cx="1624111" cy="2702244"/>
              <a:chOff x="1560336" y="1221811"/>
              <a:chExt cx="1624111" cy="2702244"/>
            </a:xfrm>
          </p:grpSpPr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D643EADC-3173-AFBF-C5A2-A41E2EDBEB97}"/>
                  </a:ext>
                </a:extLst>
              </p:cNvPr>
              <p:cNvGrpSpPr/>
              <p:nvPr/>
            </p:nvGrpSpPr>
            <p:grpSpPr>
              <a:xfrm>
                <a:off x="1560336" y="2020335"/>
                <a:ext cx="1620922" cy="502050"/>
                <a:chOff x="1560336" y="2020335"/>
                <a:chExt cx="1620922" cy="502050"/>
              </a:xfrm>
            </p:grpSpPr>
            <p:sp>
              <p:nvSpPr>
                <p:cNvPr id="35" name="楕円 34">
                  <a:extLst>
                    <a:ext uri="{FF2B5EF4-FFF2-40B4-BE49-F238E27FC236}">
                      <a16:creationId xmlns:a16="http://schemas.microsoft.com/office/drawing/2014/main" id="{CB630503-ADEE-B640-E200-0EE71092C1E0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24088" y="2020336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楕円 35">
                  <a:extLst>
                    <a:ext uri="{FF2B5EF4-FFF2-40B4-BE49-F238E27FC236}">
                      <a16:creationId xmlns:a16="http://schemas.microsoft.com/office/drawing/2014/main" id="{85B69FAC-0E0D-7F64-485F-75752DCFEA4B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93608" y="2118055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楕円 68">
                  <a:extLst>
                    <a:ext uri="{FF2B5EF4-FFF2-40B4-BE49-F238E27FC236}">
                      <a16:creationId xmlns:a16="http://schemas.microsoft.com/office/drawing/2014/main" id="{F2AAACEF-642D-AC40-5685-135674F35C6B}"/>
                    </a:ext>
                  </a:extLst>
                </p:cNvPr>
                <p:cNvSpPr/>
                <p:nvPr/>
              </p:nvSpPr>
              <p:spPr bwMode="auto">
                <a:xfrm rot="20700000">
                  <a:off x="1560336" y="2020335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0" name="楕円 69">
                  <a:extLst>
                    <a:ext uri="{FF2B5EF4-FFF2-40B4-BE49-F238E27FC236}">
                      <a16:creationId xmlns:a16="http://schemas.microsoft.com/office/drawing/2014/main" id="{8575F3A7-D51B-81F5-EB80-297C9BD13BEA}"/>
                    </a:ext>
                  </a:extLst>
                </p:cNvPr>
                <p:cNvSpPr/>
                <p:nvPr/>
              </p:nvSpPr>
              <p:spPr bwMode="auto">
                <a:xfrm rot="20700000">
                  <a:off x="1629856" y="2118054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74E4A4CE-CA34-ADA1-943A-37B7B99E1E21}"/>
                  </a:ext>
                </a:extLst>
              </p:cNvPr>
              <p:cNvSpPr/>
              <p:nvPr/>
            </p:nvSpPr>
            <p:spPr bwMode="auto">
              <a:xfrm>
                <a:off x="1664052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BDD92E34-BCA1-AD4C-7D29-62EC521A4865}"/>
                  </a:ext>
                </a:extLst>
              </p:cNvPr>
              <p:cNvGrpSpPr/>
              <p:nvPr/>
            </p:nvGrpSpPr>
            <p:grpSpPr>
              <a:xfrm>
                <a:off x="1563136" y="1221811"/>
                <a:ext cx="1621311" cy="2702244"/>
                <a:chOff x="1563136" y="1221811"/>
                <a:chExt cx="1621311" cy="2702244"/>
              </a:xfrm>
            </p:grpSpPr>
            <p:sp>
              <p:nvSpPr>
                <p:cNvPr id="15" name="台形 14">
                  <a:extLst>
                    <a:ext uri="{FF2B5EF4-FFF2-40B4-BE49-F238E27FC236}">
                      <a16:creationId xmlns:a16="http://schemas.microsoft.com/office/drawing/2014/main" id="{B465898B-07BB-4BD2-0F6A-03D5334C9896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A3B0FBEA-2DBF-2605-5094-54145B200D6B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" name="楕円 16">
                  <a:extLst>
                    <a:ext uri="{FF2B5EF4-FFF2-40B4-BE49-F238E27FC236}">
                      <a16:creationId xmlns:a16="http://schemas.microsoft.com/office/drawing/2014/main" id="{23FCA078-A747-9849-5C08-DD6A549F2069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" name="楕円 17">
                  <a:extLst>
                    <a:ext uri="{FF2B5EF4-FFF2-40B4-BE49-F238E27FC236}">
                      <a16:creationId xmlns:a16="http://schemas.microsoft.com/office/drawing/2014/main" id="{4238FDA2-035F-EA6C-C65A-907C21DD8BD5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" name="二等辺三角形 46">
                  <a:extLst>
                    <a:ext uri="{FF2B5EF4-FFF2-40B4-BE49-F238E27FC236}">
                      <a16:creationId xmlns:a16="http://schemas.microsoft.com/office/drawing/2014/main" id="{E6E85095-E7BE-275E-817B-2EE6D68F1D40}"/>
                    </a:ext>
                  </a:extLst>
                </p:cNvPr>
                <p:cNvSpPr/>
                <p:nvPr/>
              </p:nvSpPr>
              <p:spPr bwMode="auto">
                <a:xfrm>
                  <a:off x="2197052" y="2633169"/>
                  <a:ext cx="363806" cy="111116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ea typeface="ＭＳ Ｐゴシック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0F2DD686-F4AB-027D-B2DC-430560A3D37C}"/>
                    </a:ext>
                  </a:extLst>
                </p:cNvPr>
                <p:cNvSpPr/>
                <p:nvPr/>
              </p:nvSpPr>
              <p:spPr bwMode="auto">
                <a:xfrm>
                  <a:off x="1563136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四角形: 上の 2 つの角を丸める 20">
                  <a:extLst>
                    <a:ext uri="{FF2B5EF4-FFF2-40B4-BE49-F238E27FC236}">
                      <a16:creationId xmlns:a16="http://schemas.microsoft.com/office/drawing/2014/main" id="{43894E14-9932-31DD-65A9-E8BFCECF6185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cxnSp>
              <p:nvCxnSpPr>
                <p:cNvPr id="22" name="直線コネクタ 21">
                  <a:extLst>
                    <a:ext uri="{FF2B5EF4-FFF2-40B4-BE49-F238E27FC236}">
                      <a16:creationId xmlns:a16="http://schemas.microsoft.com/office/drawing/2014/main" id="{C283C98F-4525-FE04-BB84-5FCAB6C0EDD3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3" name="直線コネクタ 22">
                  <a:extLst>
                    <a:ext uri="{FF2B5EF4-FFF2-40B4-BE49-F238E27FC236}">
                      <a16:creationId xmlns:a16="http://schemas.microsoft.com/office/drawing/2014/main" id="{1C7A8123-3F7B-898B-6D98-9081D39549AD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4" name="直線コネクタ 23">
                  <a:extLst>
                    <a:ext uri="{FF2B5EF4-FFF2-40B4-BE49-F238E27FC236}">
                      <a16:creationId xmlns:a16="http://schemas.microsoft.com/office/drawing/2014/main" id="{A6E30CDB-0A4C-A49C-6573-B7CBAB727C0E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rgbClr val="BBE0E3">
                    <a:lumMod val="50000"/>
                  </a:srgbClr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25" name="グループ化 24">
                  <a:extLst>
                    <a:ext uri="{FF2B5EF4-FFF2-40B4-BE49-F238E27FC236}">
                      <a16:creationId xmlns:a16="http://schemas.microsoft.com/office/drawing/2014/main" id="{DBE59E4C-55C6-82E2-9FDD-2A99CB966DBF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31" name="フリーフォーム: 図形 30">
                    <a:extLst>
                      <a:ext uri="{FF2B5EF4-FFF2-40B4-BE49-F238E27FC236}">
                        <a16:creationId xmlns:a16="http://schemas.microsoft.com/office/drawing/2014/main" id="{89E6DE0F-CB84-E87A-D6C5-2FB8BC65134C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BBE0E3">
                      <a:lumMod val="50000"/>
                    </a:srgbClr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2" name="台形 31">
                    <a:extLst>
                      <a:ext uri="{FF2B5EF4-FFF2-40B4-BE49-F238E27FC236}">
                        <a16:creationId xmlns:a16="http://schemas.microsoft.com/office/drawing/2014/main" id="{1670B667-6672-FD6E-75A2-76B65F770AA2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rgbClr val="DAEDEF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3" name="フリーフォーム: 図形 32">
                    <a:extLst>
                      <a:ext uri="{FF2B5EF4-FFF2-40B4-BE49-F238E27FC236}">
                        <a16:creationId xmlns:a16="http://schemas.microsoft.com/office/drawing/2014/main" id="{BB7CC58C-73B0-2824-A0F1-FB3059ECE8F6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4" name="台形 33">
                    <a:extLst>
                      <a:ext uri="{FF2B5EF4-FFF2-40B4-BE49-F238E27FC236}">
                        <a16:creationId xmlns:a16="http://schemas.microsoft.com/office/drawing/2014/main" id="{B3C86379-A78A-D7B0-6DF0-27BEDF0CB62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26" name="四角形: 角を丸くする 25">
                  <a:extLst>
                    <a:ext uri="{FF2B5EF4-FFF2-40B4-BE49-F238E27FC236}">
                      <a16:creationId xmlns:a16="http://schemas.microsoft.com/office/drawing/2014/main" id="{AA074DAE-A740-F259-A8F2-5F5E3134D5E4}"/>
                    </a:ext>
                  </a:extLst>
                </p:cNvPr>
                <p:cNvSpPr/>
                <p:nvPr/>
              </p:nvSpPr>
              <p:spPr bwMode="auto">
                <a:xfrm rot="900000">
                  <a:off x="1884409" y="1993412"/>
                  <a:ext cx="290053" cy="77444"/>
                </a:xfrm>
                <a:prstGeom prst="roundRect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" name="四角形: 角を丸くする 26">
                  <a:extLst>
                    <a:ext uri="{FF2B5EF4-FFF2-40B4-BE49-F238E27FC236}">
                      <a16:creationId xmlns:a16="http://schemas.microsoft.com/office/drawing/2014/main" id="{B3727093-532D-FF2C-DB13-A57B0FC2DA85}"/>
                    </a:ext>
                  </a:extLst>
                </p:cNvPr>
                <p:cNvSpPr/>
                <p:nvPr/>
              </p:nvSpPr>
              <p:spPr bwMode="auto">
                <a:xfrm rot="20700000" flipH="1">
                  <a:off x="2586684" y="1993411"/>
                  <a:ext cx="290053" cy="77444"/>
                </a:xfrm>
                <a:prstGeom prst="roundRect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B322E9E4-4533-6BF1-D7FE-209C7E8898F3}"/>
                    </a:ext>
                  </a:extLst>
                </p:cNvPr>
                <p:cNvSpPr/>
                <p:nvPr/>
              </p:nvSpPr>
              <p:spPr bwMode="auto">
                <a:xfrm>
                  <a:off x="2001389" y="2147236"/>
                  <a:ext cx="132316" cy="16144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067860C8-BF89-ADA3-81E8-AAB13DCEF625}"/>
                    </a:ext>
                  </a:extLst>
                </p:cNvPr>
                <p:cNvSpPr/>
                <p:nvPr/>
              </p:nvSpPr>
              <p:spPr bwMode="auto">
                <a:xfrm>
                  <a:off x="2644326" y="2147236"/>
                  <a:ext cx="132316" cy="161446"/>
                </a:xfrm>
                <a:prstGeom prst="ellipse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加算記号 29">
                  <a:extLst>
                    <a:ext uri="{FF2B5EF4-FFF2-40B4-BE49-F238E27FC236}">
                      <a16:creationId xmlns:a16="http://schemas.microsoft.com/office/drawing/2014/main" id="{20AF15E3-ED86-5A81-3FB2-F5F9ABC79DF9}"/>
                    </a:ext>
                  </a:extLst>
                </p:cNvPr>
                <p:cNvSpPr/>
                <p:nvPr/>
              </p:nvSpPr>
              <p:spPr bwMode="auto">
                <a:xfrm>
                  <a:off x="2188894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111B24EE-E947-D7F7-2BBD-E2C75FCD7676}"/>
                </a:ext>
              </a:extLst>
            </p:cNvPr>
            <p:cNvSpPr/>
            <p:nvPr/>
          </p:nvSpPr>
          <p:spPr bwMode="auto">
            <a:xfrm rot="8100000">
              <a:off x="8546730" y="8240085"/>
              <a:ext cx="406073" cy="91951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BBE0E3">
                <a:lumMod val="50000"/>
              </a:srgbClr>
            </a:solidFill>
            <a:ln w="381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1C34F7C6-BC56-1510-1B7E-8806EA2972ED}"/>
                </a:ext>
              </a:extLst>
            </p:cNvPr>
            <p:cNvGrpSpPr/>
            <p:nvPr/>
          </p:nvGrpSpPr>
          <p:grpSpPr>
            <a:xfrm>
              <a:off x="7979107" y="7564439"/>
              <a:ext cx="786069" cy="1062598"/>
              <a:chOff x="2192787" y="1766211"/>
              <a:chExt cx="910638" cy="1230988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A4BBBE37-55EE-342C-0A4D-07758AE20EEB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D6B01F77-7392-98C7-E5B2-FE6D4A846139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8" name="角丸四角形 105">
                <a:extLst>
                  <a:ext uri="{FF2B5EF4-FFF2-40B4-BE49-F238E27FC236}">
                    <a16:creationId xmlns:a16="http://schemas.microsoft.com/office/drawing/2014/main" id="{4EAD9864-2E14-150F-547D-07841AD5F4CD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9" name="角丸四角形 106">
                <a:extLst>
                  <a:ext uri="{FF2B5EF4-FFF2-40B4-BE49-F238E27FC236}">
                    <a16:creationId xmlns:a16="http://schemas.microsoft.com/office/drawing/2014/main" id="{57E0500B-9AE3-CFEE-C706-A09FD9634768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0" name="角丸四角形 107">
                <a:extLst>
                  <a:ext uri="{FF2B5EF4-FFF2-40B4-BE49-F238E27FC236}">
                    <a16:creationId xmlns:a16="http://schemas.microsoft.com/office/drawing/2014/main" id="{C97CDD2B-BF8B-E3C0-876A-900E7CE4FABA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  <p:sp>
            <p:nvSpPr>
              <p:cNvPr id="11" name="角丸四角形 104">
                <a:extLst>
                  <a:ext uri="{FF2B5EF4-FFF2-40B4-BE49-F238E27FC236}">
                    <a16:creationId xmlns:a16="http://schemas.microsoft.com/office/drawing/2014/main" id="{87F30259-D04B-9AF6-E231-33DA70F06B20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ea typeface="ＭＳ Ｐゴシック"/>
                </a:endParaRPr>
              </a:p>
            </p:txBody>
          </p:sp>
        </p:grpSp>
      </p:grpSp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54B37253-EE32-C740-8353-33D77B4CA9EE}"/>
              </a:ext>
            </a:extLst>
          </p:cNvPr>
          <p:cNvSpPr/>
          <p:nvPr/>
        </p:nvSpPr>
        <p:spPr>
          <a:xfrm>
            <a:off x="250166" y="353683"/>
            <a:ext cx="7454546" cy="5745192"/>
          </a:xfrm>
          <a:custGeom>
            <a:avLst/>
            <a:gdLst>
              <a:gd name="connsiteX0" fmla="*/ 541714 w 7454546"/>
              <a:gd name="connsiteY0" fmla="*/ 0 h 5745192"/>
              <a:gd name="connsiteX1" fmla="*/ 6254582 w 7454546"/>
              <a:gd name="connsiteY1" fmla="*/ 0 h 5745192"/>
              <a:gd name="connsiteX2" fmla="*/ 6796296 w 7454546"/>
              <a:gd name="connsiteY2" fmla="*/ 541714 h 5745192"/>
              <a:gd name="connsiteX3" fmla="*/ 6796296 w 7454546"/>
              <a:gd name="connsiteY3" fmla="*/ 4680215 h 5745192"/>
              <a:gd name="connsiteX4" fmla="*/ 6943727 w 7454546"/>
              <a:gd name="connsiteY4" fmla="*/ 4672869 h 5745192"/>
              <a:gd name="connsiteX5" fmla="*/ 7454546 w 7454546"/>
              <a:gd name="connsiteY5" fmla="*/ 4539000 h 5745192"/>
              <a:gd name="connsiteX6" fmla="*/ 6903659 w 7454546"/>
              <a:gd name="connsiteY6" fmla="*/ 5027521 h 5745192"/>
              <a:gd name="connsiteX7" fmla="*/ 6796296 w 7454546"/>
              <a:gd name="connsiteY7" fmla="*/ 5035343 h 5745192"/>
              <a:gd name="connsiteX8" fmla="*/ 6796296 w 7454546"/>
              <a:gd name="connsiteY8" fmla="*/ 5203478 h 5745192"/>
              <a:gd name="connsiteX9" fmla="*/ 6254582 w 7454546"/>
              <a:gd name="connsiteY9" fmla="*/ 5745192 h 5745192"/>
              <a:gd name="connsiteX10" fmla="*/ 541714 w 7454546"/>
              <a:gd name="connsiteY10" fmla="*/ 5745192 h 5745192"/>
              <a:gd name="connsiteX11" fmla="*/ 0 w 7454546"/>
              <a:gd name="connsiteY11" fmla="*/ 5203478 h 5745192"/>
              <a:gd name="connsiteX12" fmla="*/ 0 w 7454546"/>
              <a:gd name="connsiteY12" fmla="*/ 541714 h 5745192"/>
              <a:gd name="connsiteX13" fmla="*/ 541714 w 7454546"/>
              <a:gd name="connsiteY13" fmla="*/ 0 h 5745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454546" h="5745192">
                <a:moveTo>
                  <a:pt x="541714" y="0"/>
                </a:moveTo>
                <a:lnTo>
                  <a:pt x="6254582" y="0"/>
                </a:lnTo>
                <a:cubicBezTo>
                  <a:pt x="6553762" y="0"/>
                  <a:pt x="6796296" y="242534"/>
                  <a:pt x="6796296" y="541714"/>
                </a:cubicBezTo>
                <a:lnTo>
                  <a:pt x="6796296" y="4680215"/>
                </a:lnTo>
                <a:lnTo>
                  <a:pt x="6943727" y="4672869"/>
                </a:lnTo>
                <a:cubicBezTo>
                  <a:pt x="7121956" y="4655020"/>
                  <a:pt x="7296207" y="4610397"/>
                  <a:pt x="7454546" y="4539000"/>
                </a:cubicBezTo>
                <a:cubicBezTo>
                  <a:pt x="7454546" y="4779973"/>
                  <a:pt x="7218050" y="4981023"/>
                  <a:pt x="6903659" y="5027521"/>
                </a:cubicBezTo>
                <a:lnTo>
                  <a:pt x="6796296" y="5035343"/>
                </a:lnTo>
                <a:lnTo>
                  <a:pt x="6796296" y="5203478"/>
                </a:lnTo>
                <a:cubicBezTo>
                  <a:pt x="6796296" y="5502658"/>
                  <a:pt x="6553762" y="5745192"/>
                  <a:pt x="6254582" y="5745192"/>
                </a:cubicBezTo>
                <a:lnTo>
                  <a:pt x="541714" y="5745192"/>
                </a:lnTo>
                <a:cubicBezTo>
                  <a:pt x="242534" y="5745192"/>
                  <a:pt x="0" y="5502658"/>
                  <a:pt x="0" y="5203478"/>
                </a:cubicBezTo>
                <a:lnTo>
                  <a:pt x="0" y="541714"/>
                </a:lnTo>
                <a:cubicBezTo>
                  <a:pt x="0" y="242534"/>
                  <a:pt x="242534" y="0"/>
                  <a:pt x="541714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85418667-6484-68C1-FFDA-13B46633C4FE}"/>
              </a:ext>
            </a:extLst>
          </p:cNvPr>
          <p:cNvSpPr txBox="1"/>
          <p:nvPr/>
        </p:nvSpPr>
        <p:spPr>
          <a:xfrm>
            <a:off x="587466" y="963338"/>
            <a:ext cx="6083717" cy="51090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現場での</a:t>
            </a:r>
            <a:endParaRPr kumimoji="1" lang="en-US" altLang="ja-JP" sz="9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5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無駄口は</a:t>
            </a:r>
            <a:endParaRPr kumimoji="1" lang="en-US" altLang="ja-JP" sz="115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5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事故の元</a:t>
            </a:r>
          </a:p>
        </p:txBody>
      </p:sp>
    </p:spTree>
    <p:extLst>
      <p:ext uri="{BB962C8B-B14F-4D97-AF65-F5344CB8AC3E}">
        <p14:creationId xmlns:p14="http://schemas.microsoft.com/office/powerpoint/2010/main" val="6509823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59654</TotalTime>
  <Words>31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pptxl61_しーっのイラスト</dc:title>
  <dc:subject>pptxl61_しーっのイラスト</dc:subject>
  <dc:creator>でじけろお</dc:creator>
  <cp:revision>1</cp:revision>
  <dcterms:created xsi:type="dcterms:W3CDTF">2018-05-20T00:31:01Z</dcterms:created>
  <dcterms:modified xsi:type="dcterms:W3CDTF">2023-03-12T09:10:14Z</dcterms:modified>
  <cp:version>1</cp:version>
</cp:coreProperties>
</file>

<file path=docProps/thumbnail.jpeg>
</file>